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81F67F-4838-4A5D-A7C9-6D5160C2FAB4}">
          <p14:sldIdLst>
            <p14:sldId id="262"/>
          </p14:sldIdLst>
        </p14:section>
        <p14:section name="Two page version" id="{04F0A982-1B78-49B1-B1AF-F5252BCA9C1A}">
          <p14:sldIdLst>
            <p14:sldId id="258"/>
            <p14:sldId id="261"/>
            <p14:sldId id="263"/>
          </p14:sldIdLst>
        </p14:section>
        <p14:section name="One page version" id="{F300CC08-73E5-459A-9DFB-DDE200280D42}">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2F8FD"/>
    <a:srgbClr val="FFFFFF"/>
    <a:srgbClr val="545456"/>
    <a:srgbClr val="D3C9E0"/>
    <a:srgbClr val="54378D"/>
    <a:srgbClr val="454548"/>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64BE33-26AD-4D89-AC4B-DE511EEC6C26}" v="12" dt="2026-06-25T23:30:35.1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33" autoAdjust="0"/>
  </p:normalViewPr>
  <p:slideViewPr>
    <p:cSldViewPr snapToGrid="0">
      <p:cViewPr>
        <p:scale>
          <a:sx n="80" d="100"/>
          <a:sy n="80" d="100"/>
        </p:scale>
        <p:origin x="48" y="4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sldOrd modMainMaster addSection modSection">
      <pc:chgData name="Elise Yancey" userId="da350038-5415-440d-a3a0-39230d3f8ae8" providerId="ADAL" clId="{FE0FE473-AB6C-4F8A-A7A5-BCAE2A980BC8}" dt="2026-06-26T01:55:42.722" v="816" actId="1038"/>
      <pc:docMkLst>
        <pc:docMk/>
      </pc:docMkLst>
      <pc:sldChg chg="modNotesTx">
        <pc:chgData name="Elise Yancey" userId="da350038-5415-440d-a3a0-39230d3f8ae8" providerId="ADAL" clId="{FE0FE473-AB6C-4F8A-A7A5-BCAE2A980BC8}" dt="2026-06-25T23:30:36.392" v="803" actId="20577"/>
        <pc:sldMkLst>
          <pc:docMk/>
          <pc:sldMk cId="1454403719" sldId="258"/>
        </pc:sldMkLst>
      </pc:sldChg>
      <pc:sldChg chg="modSp mod">
        <pc:chgData name="Elise Yancey" userId="da350038-5415-440d-a3a0-39230d3f8ae8" providerId="ADAL" clId="{FE0FE473-AB6C-4F8A-A7A5-BCAE2A980BC8}" dt="2026-06-19T21:18:25.251" v="250" actId="14734"/>
        <pc:sldMkLst>
          <pc:docMk/>
          <pc:sldMk cId="3395868442" sldId="261"/>
        </pc:sldMkLst>
        <pc:graphicFrameChg chg="mod modGraphic">
          <ac:chgData name="Elise Yancey" userId="da350038-5415-440d-a3a0-39230d3f8ae8" providerId="ADAL" clId="{FE0FE473-AB6C-4F8A-A7A5-BCAE2A980BC8}" dt="2026-06-19T21:18:25.251" v="250" actId="14734"/>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5T23:44:47.029" v="805" actId="20577"/>
        <pc:sldMkLst>
          <pc:docMk/>
          <pc:sldMk cId="3527842501" sldId="262"/>
        </pc:sldMkLst>
        <pc:spChg chg="del">
          <ac:chgData name="Elise Yancey" userId="da350038-5415-440d-a3a0-39230d3f8ae8" providerId="ADAL" clId="{FE0FE473-AB6C-4F8A-A7A5-BCAE2A980BC8}" dt="2026-06-25T23:23:56.177" v="595" actId="478"/>
          <ac:spMkLst>
            <pc:docMk/>
            <pc:sldMk cId="3527842501" sldId="262"/>
            <ac:spMk id="2" creationId="{0B191720-77DF-B128-7A02-E7244B714BBE}"/>
          </ac:spMkLst>
        </pc:spChg>
        <pc:spChg chg="add mod">
          <ac:chgData name="Elise Yancey" userId="da350038-5415-440d-a3a0-39230d3f8ae8" providerId="ADAL" clId="{FE0FE473-AB6C-4F8A-A7A5-BCAE2A980BC8}" dt="2026-06-25T23:23:56.601" v="596"/>
          <ac:spMkLst>
            <pc:docMk/>
            <pc:sldMk cId="3527842501" sldId="262"/>
            <ac:spMk id="3" creationId="{96E3AD9A-582F-D36A-489A-1F03E5439462}"/>
          </ac:spMkLst>
        </pc:spChg>
        <pc:spChg chg="del">
          <ac:chgData name="Elise Yancey" userId="da350038-5415-440d-a3a0-39230d3f8ae8" providerId="ADAL" clId="{FE0FE473-AB6C-4F8A-A7A5-BCAE2A980BC8}" dt="2026-06-25T23:23:56.177" v="595" actId="478"/>
          <ac:spMkLst>
            <pc:docMk/>
            <pc:sldMk cId="3527842501" sldId="262"/>
            <ac:spMk id="6" creationId="{ECAD7F02-C664-35E4-1F5A-15734210156E}"/>
          </ac:spMkLst>
        </pc:spChg>
        <pc:spChg chg="add mod">
          <ac:chgData name="Elise Yancey" userId="da350038-5415-440d-a3a0-39230d3f8ae8" providerId="ADAL" clId="{FE0FE473-AB6C-4F8A-A7A5-BCAE2A980BC8}" dt="2026-06-25T23:44:47.029" v="805" actId="20577"/>
          <ac:spMkLst>
            <pc:docMk/>
            <pc:sldMk cId="3527842501" sldId="262"/>
            <ac:spMk id="7" creationId="{AF497B4B-38A6-2965-A9B2-0FD26AD43760}"/>
          </ac:spMkLst>
        </pc:spChg>
        <pc:spChg chg="del">
          <ac:chgData name="Elise Yancey" userId="da350038-5415-440d-a3a0-39230d3f8ae8" providerId="ADAL" clId="{FE0FE473-AB6C-4F8A-A7A5-BCAE2A980BC8}" dt="2026-06-25T23:23:56.177" v="595" actId="478"/>
          <ac:spMkLst>
            <pc:docMk/>
            <pc:sldMk cId="3527842501" sldId="262"/>
            <ac:spMk id="8" creationId="{F6C71DC9-8F53-8179-A757-32B13EF0BCEF}"/>
          </ac:spMkLst>
        </pc:spChg>
        <pc:spChg chg="add mod">
          <ac:chgData name="Elise Yancey" userId="da350038-5415-440d-a3a0-39230d3f8ae8" providerId="ADAL" clId="{FE0FE473-AB6C-4F8A-A7A5-BCAE2A980BC8}" dt="2026-06-25T23:23:56.601" v="596"/>
          <ac:spMkLst>
            <pc:docMk/>
            <pc:sldMk cId="3527842501" sldId="262"/>
            <ac:spMk id="9" creationId="{E4C0BC72-3D6C-E83F-FF83-D141829A2D52}"/>
          </ac:spMkLst>
        </pc:spChg>
        <pc:spChg chg="del">
          <ac:chgData name="Elise Yancey" userId="da350038-5415-440d-a3a0-39230d3f8ae8" providerId="ADAL" clId="{FE0FE473-AB6C-4F8A-A7A5-BCAE2A980BC8}" dt="2026-06-25T23:23:56.177" v="595" actId="478"/>
          <ac:spMkLst>
            <pc:docMk/>
            <pc:sldMk cId="3527842501" sldId="262"/>
            <ac:spMk id="10" creationId="{826817CE-0210-2194-E281-52B4CA6A86AF}"/>
          </ac:spMkLst>
        </pc:spChg>
        <pc:spChg chg="add mod">
          <ac:chgData name="Elise Yancey" userId="da350038-5415-440d-a3a0-39230d3f8ae8" providerId="ADAL" clId="{FE0FE473-AB6C-4F8A-A7A5-BCAE2A980BC8}" dt="2026-06-25T23:23:56.601" v="596"/>
          <ac:spMkLst>
            <pc:docMk/>
            <pc:sldMk cId="3527842501" sldId="262"/>
            <ac:spMk id="11" creationId="{7D0ED3B6-008A-8516-8223-2AD2815EFB1F}"/>
          </ac:spMkLst>
        </pc:spChg>
        <pc:picChg chg="del">
          <ac:chgData name="Elise Yancey" userId="da350038-5415-440d-a3a0-39230d3f8ae8" providerId="ADAL" clId="{FE0FE473-AB6C-4F8A-A7A5-BCAE2A980BC8}" dt="2026-06-25T23:23:56.177" v="595"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5T23:24:36.082" v="597" actId="1076"/>
          <ac:picMkLst>
            <pc:docMk/>
            <pc:sldMk cId="3527842501" sldId="262"/>
            <ac:picMk id="5" creationId="{37BD2BC8-F3D1-AA8F-354D-DF9B7D73FBE2}"/>
          </ac:picMkLst>
        </pc:picChg>
      </pc:sldChg>
      <pc:sldChg chg="addSp delSp modSp mod">
        <pc:chgData name="Elise Yancey" userId="da350038-5415-440d-a3a0-39230d3f8ae8" providerId="ADAL" clId="{FE0FE473-AB6C-4F8A-A7A5-BCAE2A980BC8}" dt="2026-06-25T23:29:39.801" v="802" actId="478"/>
        <pc:sldMkLst>
          <pc:docMk/>
          <pc:sldMk cId="434854344" sldId="263"/>
        </pc:sldMkLst>
        <pc:spChg chg="add mod">
          <ac:chgData name="Elise Yancey" userId="da350038-5415-440d-a3a0-39230d3f8ae8" providerId="ADAL" clId="{FE0FE473-AB6C-4F8A-A7A5-BCAE2A980BC8}" dt="2026-06-25T23:29:05.285" v="799" actId="1076"/>
          <ac:spMkLst>
            <pc:docMk/>
            <pc:sldMk cId="434854344" sldId="263"/>
            <ac:spMk id="2" creationId="{616E5DF8-C68F-BFE0-A942-3106DBDB25A8}"/>
          </ac:spMkLst>
        </pc:spChg>
        <pc:graphicFrameChg chg="add del mod">
          <ac:chgData name="Elise Yancey" userId="da350038-5415-440d-a3a0-39230d3f8ae8" providerId="ADAL" clId="{FE0FE473-AB6C-4F8A-A7A5-BCAE2A980BC8}" dt="2026-06-25T23:29:39.801" v="802" actId="478"/>
          <ac:graphicFrameMkLst>
            <pc:docMk/>
            <pc:sldMk cId="434854344" sldId="263"/>
            <ac:graphicFrameMk id="3" creationId="{6219A714-2928-FA21-E1EE-952A116833AD}"/>
          </ac:graphicFrameMkLst>
        </pc:graphicFrameChg>
        <pc:graphicFrameChg chg="mod modGraphic">
          <ac:chgData name="Elise Yancey" userId="da350038-5415-440d-a3a0-39230d3f8ae8" providerId="ADAL" clId="{FE0FE473-AB6C-4F8A-A7A5-BCAE2A980BC8}" dt="2026-06-19T21:19:13.804" v="289" actId="20577"/>
          <ac:graphicFrameMkLst>
            <pc:docMk/>
            <pc:sldMk cId="434854344" sldId="263"/>
            <ac:graphicFrameMk id="6" creationId="{CE9883BA-1E37-9AAA-B0FC-F7392C80AE30}"/>
          </ac:graphicFrameMkLst>
        </pc:graphicFrameChg>
      </pc:sldChg>
      <pc:sldChg chg="addSp modSp new mod ord modNotesTx">
        <pc:chgData name="Elise Yancey" userId="da350038-5415-440d-a3a0-39230d3f8ae8" providerId="ADAL" clId="{FE0FE473-AB6C-4F8A-A7A5-BCAE2A980BC8}" dt="2026-06-25T23:56:10.101" v="807" actId="403"/>
        <pc:sldMkLst>
          <pc:docMk/>
          <pc:sldMk cId="2713095310" sldId="264"/>
        </pc:sldMkLst>
        <pc:spChg chg="mod">
          <ac:chgData name="Elise Yancey" userId="da350038-5415-440d-a3a0-39230d3f8ae8" providerId="ADAL" clId="{FE0FE473-AB6C-4F8A-A7A5-BCAE2A980BC8}" dt="2026-06-25T23:23:15.346" v="594" actId="207"/>
          <ac:spMkLst>
            <pc:docMk/>
            <pc:sldMk cId="2713095310" sldId="264"/>
            <ac:spMk id="4" creationId="{8F181015-9B4A-C30B-ED74-2CDCB7654383}"/>
          </ac:spMkLst>
        </pc:spChg>
        <pc:spChg chg="add mod">
          <ac:chgData name="Elise Yancey" userId="da350038-5415-440d-a3a0-39230d3f8ae8" providerId="ADAL" clId="{FE0FE473-AB6C-4F8A-A7A5-BCAE2A980BC8}" dt="2026-06-25T23:23:04.892" v="593"/>
          <ac:spMkLst>
            <pc:docMk/>
            <pc:sldMk cId="2713095310" sldId="264"/>
            <ac:spMk id="11" creationId="{6EA29A18-9F3C-C4D4-05AF-81B33E091C63}"/>
          </ac:spMkLst>
        </pc:spChg>
        <pc:spChg chg="add mod">
          <ac:chgData name="Elise Yancey" userId="da350038-5415-440d-a3a0-39230d3f8ae8" providerId="ADAL" clId="{FE0FE473-AB6C-4F8A-A7A5-BCAE2A980BC8}" dt="2026-06-25T23:23:04.892" v="593"/>
          <ac:spMkLst>
            <pc:docMk/>
            <pc:sldMk cId="2713095310" sldId="264"/>
            <ac:spMk id="12" creationId="{B1DE1DE6-8AC6-2BC7-0E85-017ABB862C41}"/>
          </ac:spMkLst>
        </pc:spChg>
        <pc:grpChg chg="add mod">
          <ac:chgData name="Elise Yancey" userId="da350038-5415-440d-a3a0-39230d3f8ae8" providerId="ADAL" clId="{FE0FE473-AB6C-4F8A-A7A5-BCAE2A980BC8}" dt="2026-06-25T23:23:04.892" v="593"/>
          <ac:grpSpMkLst>
            <pc:docMk/>
            <pc:sldMk cId="2713095310" sldId="264"/>
            <ac:grpSpMk id="3" creationId="{67E55852-91D3-7FB2-9EF4-278D5BA67281}"/>
          </ac:grpSpMkLst>
        </pc:grpChg>
        <pc:grpChg chg="mod">
          <ac:chgData name="Elise Yancey" userId="da350038-5415-440d-a3a0-39230d3f8ae8" providerId="ADAL" clId="{FE0FE473-AB6C-4F8A-A7A5-BCAE2A980BC8}" dt="2026-06-25T23:23:04.892" v="593"/>
          <ac:grpSpMkLst>
            <pc:docMk/>
            <pc:sldMk cId="2713095310" sldId="264"/>
            <ac:grpSpMk id="5" creationId="{4B653833-A5C0-7832-613C-DD30CC19F7B1}"/>
          </ac:grpSpMkLst>
        </pc:grpChg>
        <pc:graphicFrameChg chg="add mod modGraphic">
          <ac:chgData name="Elise Yancey" userId="da350038-5415-440d-a3a0-39230d3f8ae8" providerId="ADAL" clId="{FE0FE473-AB6C-4F8A-A7A5-BCAE2A980BC8}" dt="2026-06-25T23:56:10.101" v="807" actId="403"/>
          <ac:graphicFrameMkLst>
            <pc:docMk/>
            <pc:sldMk cId="2713095310" sldId="264"/>
            <ac:graphicFrameMk id="2" creationId="{7ECC580B-009F-E30F-4382-7C0AFE50C849}"/>
          </ac:graphicFrameMkLst>
        </pc:graphicFrameChg>
        <pc:picChg chg="mod">
          <ac:chgData name="Elise Yancey" userId="da350038-5415-440d-a3a0-39230d3f8ae8" providerId="ADAL" clId="{FE0FE473-AB6C-4F8A-A7A5-BCAE2A980BC8}" dt="2026-06-25T23:23:04.892" v="593"/>
          <ac:picMkLst>
            <pc:docMk/>
            <pc:sldMk cId="2713095310" sldId="264"/>
            <ac:picMk id="6" creationId="{F01D1E69-E457-A067-7E07-55E21A4F313F}"/>
          </ac:picMkLst>
        </pc:picChg>
        <pc:picChg chg="mod">
          <ac:chgData name="Elise Yancey" userId="da350038-5415-440d-a3a0-39230d3f8ae8" providerId="ADAL" clId="{FE0FE473-AB6C-4F8A-A7A5-BCAE2A980BC8}" dt="2026-06-25T23:23:04.892" v="593"/>
          <ac:picMkLst>
            <pc:docMk/>
            <pc:sldMk cId="2713095310" sldId="264"/>
            <ac:picMk id="7" creationId="{65CAE3A1-3ADB-06CB-78FC-E5170A39C9AE}"/>
          </ac:picMkLst>
        </pc:picChg>
        <pc:picChg chg="mod">
          <ac:chgData name="Elise Yancey" userId="da350038-5415-440d-a3a0-39230d3f8ae8" providerId="ADAL" clId="{FE0FE473-AB6C-4F8A-A7A5-BCAE2A980BC8}" dt="2026-06-25T23:23:04.892" v="593"/>
          <ac:picMkLst>
            <pc:docMk/>
            <pc:sldMk cId="2713095310" sldId="264"/>
            <ac:picMk id="8" creationId="{9CE01415-C9B3-DB56-52CB-5ACD6BB64AA9}"/>
          </ac:picMkLst>
        </pc:picChg>
        <pc:picChg chg="mod">
          <ac:chgData name="Elise Yancey" userId="da350038-5415-440d-a3a0-39230d3f8ae8" providerId="ADAL" clId="{FE0FE473-AB6C-4F8A-A7A5-BCAE2A980BC8}" dt="2026-06-25T23:23:04.892" v="593"/>
          <ac:picMkLst>
            <pc:docMk/>
            <pc:sldMk cId="2713095310" sldId="264"/>
            <ac:picMk id="9" creationId="{636F321F-B90B-8503-779A-EFC3AA8E666F}"/>
          </ac:picMkLst>
        </pc:picChg>
        <pc:picChg chg="mod">
          <ac:chgData name="Elise Yancey" userId="da350038-5415-440d-a3a0-39230d3f8ae8" providerId="ADAL" clId="{FE0FE473-AB6C-4F8A-A7A5-BCAE2A980BC8}" dt="2026-06-25T23:23:04.892" v="593"/>
          <ac:picMkLst>
            <pc:docMk/>
            <pc:sldMk cId="2713095310" sldId="264"/>
            <ac:picMk id="10" creationId="{A1610B1B-1A5C-A966-7625-6C78757AE1BE}"/>
          </ac:picMkLst>
        </pc:picChg>
      </pc:sldChg>
      <pc:sldMasterChg chg="modSldLayout sldLayoutOrd">
        <pc:chgData name="Elise Yancey" userId="da350038-5415-440d-a3a0-39230d3f8ae8" providerId="ADAL" clId="{FE0FE473-AB6C-4F8A-A7A5-BCAE2A980BC8}" dt="2026-06-26T01:55:42.722" v="816" actId="1038"/>
        <pc:sldMasterMkLst>
          <pc:docMk/>
          <pc:sldMasterMk cId="2042602556" sldId="2147483687"/>
        </pc:sldMasterMkLst>
        <pc:sldLayoutChg chg="modSp mod">
          <pc:chgData name="Elise Yancey" userId="da350038-5415-440d-a3a0-39230d3f8ae8" providerId="ADAL" clId="{FE0FE473-AB6C-4F8A-A7A5-BCAE2A980BC8}" dt="2026-06-19T17:50:56.463" v="18" actId="20577"/>
          <pc:sldLayoutMkLst>
            <pc:docMk/>
            <pc:sldMasterMk cId="2042602556" sldId="2147483687"/>
            <pc:sldLayoutMk cId="379408542" sldId="2147483701"/>
          </pc:sldLayoutMkLst>
          <pc:spChg chg="mod">
            <ac:chgData name="Elise Yancey" userId="da350038-5415-440d-a3a0-39230d3f8ae8" providerId="ADAL" clId="{FE0FE473-AB6C-4F8A-A7A5-BCAE2A980BC8}" dt="2026-06-19T17:50:56.463" v="18" actId="20577"/>
            <ac:spMkLst>
              <pc:docMk/>
              <pc:sldMasterMk cId="2042602556" sldId="2147483687"/>
              <pc:sldLayoutMk cId="379408542" sldId="2147483701"/>
              <ac:spMk id="2" creationId="{C37269B9-5613-0F91-26E1-06E4B6B9898C}"/>
            </ac:spMkLst>
          </pc:spChg>
        </pc:sldLayoutChg>
        <pc:sldLayoutChg chg="modSp mod ord">
          <pc:chgData name="Elise Yancey" userId="da350038-5415-440d-a3a0-39230d3f8ae8" providerId="ADAL" clId="{FE0FE473-AB6C-4F8A-A7A5-BCAE2A980BC8}" dt="2026-06-25T23:12:06.841" v="315"/>
          <pc:sldLayoutMkLst>
            <pc:docMk/>
            <pc:sldMasterMk cId="2042602556" sldId="2147483687"/>
            <pc:sldLayoutMk cId="816268744" sldId="2147483702"/>
          </pc:sldLayoutMkLst>
          <pc:spChg chg="mod">
            <ac:chgData name="Elise Yancey" userId="da350038-5415-440d-a3a0-39230d3f8ae8" providerId="ADAL" clId="{FE0FE473-AB6C-4F8A-A7A5-BCAE2A980BC8}" dt="2026-06-25T23:12:06.841" v="315"/>
            <ac:spMkLst>
              <pc:docMk/>
              <pc:sldMasterMk cId="2042602556" sldId="2147483687"/>
              <pc:sldLayoutMk cId="816268744" sldId="2147483702"/>
              <ac:spMk id="2" creationId="{92121261-88F9-82CA-40D2-A916B5C0B998}"/>
            </ac:spMkLst>
          </pc:spChg>
        </pc:sldLayoutChg>
        <pc:sldLayoutChg chg="modSp mod ord">
          <pc:chgData name="Elise Yancey" userId="da350038-5415-440d-a3a0-39230d3f8ae8" providerId="ADAL" clId="{FE0FE473-AB6C-4F8A-A7A5-BCAE2A980BC8}" dt="2026-06-25T23:12:04.417" v="314"/>
          <pc:sldLayoutMkLst>
            <pc:docMk/>
            <pc:sldMasterMk cId="2042602556" sldId="2147483687"/>
            <pc:sldLayoutMk cId="1448560521" sldId="2147483703"/>
          </pc:sldLayoutMkLst>
          <pc:spChg chg="mod">
            <ac:chgData name="Elise Yancey" userId="da350038-5415-440d-a3a0-39230d3f8ae8" providerId="ADAL" clId="{FE0FE473-AB6C-4F8A-A7A5-BCAE2A980BC8}" dt="2026-06-25T23:12:04.417" v="314"/>
            <ac:spMkLst>
              <pc:docMk/>
              <pc:sldMasterMk cId="2042602556" sldId="2147483687"/>
              <pc:sldLayoutMk cId="1448560521" sldId="2147483703"/>
              <ac:spMk id="2" creationId="{C29B7D42-1E2D-86B8-1862-1A368F5EA893}"/>
            </ac:spMkLst>
          </pc:spChg>
        </pc:sldLayoutChg>
        <pc:sldLayoutChg chg="addSp modSp ord">
          <pc:chgData name="Elise Yancey" userId="da350038-5415-440d-a3a0-39230d3f8ae8" providerId="ADAL" clId="{FE0FE473-AB6C-4F8A-A7A5-BCAE2A980BC8}" dt="2026-06-25T23:10:00.933" v="292" actId="20578"/>
          <pc:sldLayoutMkLst>
            <pc:docMk/>
            <pc:sldMasterMk cId="2042602556" sldId="2147483687"/>
            <pc:sldLayoutMk cId="4149246436" sldId="2147483704"/>
          </pc:sldLayoutMkLst>
          <pc:spChg chg="add mod">
            <ac:chgData name="Elise Yancey" userId="da350038-5415-440d-a3a0-39230d3f8ae8" providerId="ADAL" clId="{FE0FE473-AB6C-4F8A-A7A5-BCAE2A980BC8}" dt="2026-06-19T20:57:35.018" v="27"/>
            <ac:spMkLst>
              <pc:docMk/>
              <pc:sldMasterMk cId="2042602556" sldId="2147483687"/>
              <pc:sldLayoutMk cId="4149246436" sldId="2147483704"/>
              <ac:spMk id="2" creationId="{E4FEED7D-75E4-F095-9D5E-598D691D12C8}"/>
            </ac:spMkLst>
          </pc:spChg>
        </pc:sldLayoutChg>
        <pc:sldLayoutChg chg="addSp delSp modSp mod ord">
          <pc:chgData name="Elise Yancey" userId="da350038-5415-440d-a3a0-39230d3f8ae8" providerId="ADAL" clId="{FE0FE473-AB6C-4F8A-A7A5-BCAE2A980BC8}" dt="2026-06-26T01:55:42.722" v="816" actId="1038"/>
          <pc:sldLayoutMkLst>
            <pc:docMk/>
            <pc:sldMasterMk cId="2042602556" sldId="2147483687"/>
            <pc:sldLayoutMk cId="489900543" sldId="2147483705"/>
          </pc:sldLayoutMkLst>
          <pc:spChg chg="del">
            <ac:chgData name="Elise Yancey" userId="da350038-5415-440d-a3a0-39230d3f8ae8" providerId="ADAL" clId="{FE0FE473-AB6C-4F8A-A7A5-BCAE2A980BC8}" dt="2026-06-25T23:10:11.518" v="294" actId="478"/>
            <ac:spMkLst>
              <pc:docMk/>
              <pc:sldMasterMk cId="2042602556" sldId="2147483687"/>
              <pc:sldLayoutMk cId="489900543" sldId="2147483705"/>
              <ac:spMk id="2" creationId="{45A53190-C93D-A853-BD26-B588C17260FF}"/>
            </ac:spMkLst>
          </pc:spChg>
          <pc:spChg chg="del">
            <ac:chgData name="Elise Yancey" userId="da350038-5415-440d-a3a0-39230d3f8ae8" providerId="ADAL" clId="{FE0FE473-AB6C-4F8A-A7A5-BCAE2A980BC8}" dt="2026-06-25T23:10:12.794" v="295" actId="478"/>
            <ac:spMkLst>
              <pc:docMk/>
              <pc:sldMasterMk cId="2042602556" sldId="2147483687"/>
              <pc:sldLayoutMk cId="489900543" sldId="2147483705"/>
              <ac:spMk id="3" creationId="{36718251-BA98-62F8-5154-002CDF924E52}"/>
            </ac:spMkLst>
          </pc:spChg>
          <pc:spChg chg="del">
            <ac:chgData name="Elise Yancey" userId="da350038-5415-440d-a3a0-39230d3f8ae8" providerId="ADAL" clId="{FE0FE473-AB6C-4F8A-A7A5-BCAE2A980BC8}" dt="2026-06-25T23:10:13.518" v="296" actId="478"/>
            <ac:spMkLst>
              <pc:docMk/>
              <pc:sldMasterMk cId="2042602556" sldId="2147483687"/>
              <pc:sldLayoutMk cId="489900543" sldId="2147483705"/>
              <ac:spMk id="4" creationId="{EF08729F-9812-6945-13B9-54828E9EC01A}"/>
            </ac:spMkLst>
          </pc:spChg>
          <pc:spChg chg="del">
            <ac:chgData name="Elise Yancey" userId="da350038-5415-440d-a3a0-39230d3f8ae8" providerId="ADAL" clId="{FE0FE473-AB6C-4F8A-A7A5-BCAE2A980BC8}" dt="2026-06-25T23:10:14.163" v="297" actId="478"/>
            <ac:spMkLst>
              <pc:docMk/>
              <pc:sldMasterMk cId="2042602556" sldId="2147483687"/>
              <pc:sldLayoutMk cId="489900543" sldId="2147483705"/>
              <ac:spMk id="5" creationId="{1F03D2CF-AD1F-0DA6-623A-5FBBE527382A}"/>
            </ac:spMkLst>
          </pc:spChg>
          <pc:spChg chg="add mod">
            <ac:chgData name="Elise Yancey" userId="da350038-5415-440d-a3a0-39230d3f8ae8" providerId="ADAL" clId="{FE0FE473-AB6C-4F8A-A7A5-BCAE2A980BC8}" dt="2026-06-25T23:11:59.800" v="313" actId="20577"/>
            <ac:spMkLst>
              <pc:docMk/>
              <pc:sldMasterMk cId="2042602556" sldId="2147483687"/>
              <pc:sldLayoutMk cId="489900543" sldId="2147483705"/>
              <ac:spMk id="6" creationId="{861850A2-DE62-F506-C1C4-66674BDB02F8}"/>
            </ac:spMkLst>
          </pc:spChg>
          <pc:spChg chg="add mod">
            <ac:chgData name="Elise Yancey" userId="da350038-5415-440d-a3a0-39230d3f8ae8" providerId="ADAL" clId="{FE0FE473-AB6C-4F8A-A7A5-BCAE2A980BC8}" dt="2026-06-25T23:11:33.951" v="300"/>
            <ac:spMkLst>
              <pc:docMk/>
              <pc:sldMasterMk cId="2042602556" sldId="2147483687"/>
              <pc:sldLayoutMk cId="489900543" sldId="2147483705"/>
              <ac:spMk id="7" creationId="{3A59EF39-4386-5EC1-382F-DFE41CA636E4}"/>
            </ac:spMkLst>
          </pc:spChg>
          <pc:spChg chg="add mod">
            <ac:chgData name="Elise Yancey" userId="da350038-5415-440d-a3a0-39230d3f8ae8" providerId="ADAL" clId="{FE0FE473-AB6C-4F8A-A7A5-BCAE2A980BC8}" dt="2026-06-25T23:11:33.951" v="300"/>
            <ac:spMkLst>
              <pc:docMk/>
              <pc:sldMasterMk cId="2042602556" sldId="2147483687"/>
              <pc:sldLayoutMk cId="489900543" sldId="2147483705"/>
              <ac:spMk id="8" creationId="{607DE5BC-0AE1-A250-E6B5-9D7451680E70}"/>
            </ac:spMkLst>
          </pc:spChg>
          <pc:spChg chg="add mod">
            <ac:chgData name="Elise Yancey" userId="da350038-5415-440d-a3a0-39230d3f8ae8" providerId="ADAL" clId="{FE0FE473-AB6C-4F8A-A7A5-BCAE2A980BC8}" dt="2026-06-25T23:11:33.951" v="300"/>
            <ac:spMkLst>
              <pc:docMk/>
              <pc:sldMasterMk cId="2042602556" sldId="2147483687"/>
              <pc:sldLayoutMk cId="489900543" sldId="2147483705"/>
              <ac:spMk id="9" creationId="{8DD04608-98E3-EFCF-543E-4BFFBE4941A3}"/>
            </ac:spMkLst>
          </pc:spChg>
          <pc:spChg chg="add mod">
            <ac:chgData name="Elise Yancey" userId="da350038-5415-440d-a3a0-39230d3f8ae8" providerId="ADAL" clId="{FE0FE473-AB6C-4F8A-A7A5-BCAE2A980BC8}" dt="2026-06-25T23:11:33.951" v="300"/>
            <ac:spMkLst>
              <pc:docMk/>
              <pc:sldMasterMk cId="2042602556" sldId="2147483687"/>
              <pc:sldLayoutMk cId="489900543" sldId="2147483705"/>
              <ac:spMk id="11" creationId="{52A91E3C-5C06-AE34-DA0D-CD3971FD2B28}"/>
            </ac:spMkLst>
          </pc:spChg>
          <pc:spChg chg="add mod">
            <ac:chgData name="Elise Yancey" userId="da350038-5415-440d-a3a0-39230d3f8ae8" providerId="ADAL" clId="{FE0FE473-AB6C-4F8A-A7A5-BCAE2A980BC8}" dt="2026-06-26T01:22:08.129" v="808" actId="14100"/>
            <ac:spMkLst>
              <pc:docMk/>
              <pc:sldMasterMk cId="2042602556" sldId="2147483687"/>
              <pc:sldLayoutMk cId="489900543" sldId="2147483705"/>
              <ac:spMk id="12" creationId="{B5AE56DE-208F-CDD5-8A07-32A75BE6AEFA}"/>
            </ac:spMkLst>
          </pc:spChg>
          <pc:spChg chg="add mod">
            <ac:chgData name="Elise Yancey" userId="da350038-5415-440d-a3a0-39230d3f8ae8" providerId="ADAL" clId="{FE0FE473-AB6C-4F8A-A7A5-BCAE2A980BC8}" dt="2026-06-25T23:11:33.951" v="300"/>
            <ac:spMkLst>
              <pc:docMk/>
              <pc:sldMasterMk cId="2042602556" sldId="2147483687"/>
              <pc:sldLayoutMk cId="489900543" sldId="2147483705"/>
              <ac:spMk id="13" creationId="{92B9B478-8100-C807-EED8-30B36AB0A933}"/>
            </ac:spMkLst>
          </pc:spChg>
          <pc:picChg chg="add mod">
            <ac:chgData name="Elise Yancey" userId="da350038-5415-440d-a3a0-39230d3f8ae8" providerId="ADAL" clId="{FE0FE473-AB6C-4F8A-A7A5-BCAE2A980BC8}" dt="2026-06-26T01:55:42.722" v="816" actId="1038"/>
            <ac:picMkLst>
              <pc:docMk/>
              <pc:sldMasterMk cId="2042602556" sldId="2147483687"/>
              <pc:sldLayoutMk cId="489900543" sldId="2147483705"/>
              <ac:picMk id="10" creationId="{3AC2B53D-C420-C317-1AB9-B882A3F742DD}"/>
            </ac:picMkLst>
          </pc:picChg>
          <pc:picChg chg="add mod">
            <ac:chgData name="Elise Yancey" userId="da350038-5415-440d-a3a0-39230d3f8ae8" providerId="ADAL" clId="{FE0FE473-AB6C-4F8A-A7A5-BCAE2A980BC8}" dt="2026-06-25T23:11:33.951" v="300"/>
            <ac:picMkLst>
              <pc:docMk/>
              <pc:sldMasterMk cId="2042602556" sldId="2147483687"/>
              <pc:sldLayoutMk cId="489900543" sldId="2147483705"/>
              <ac:picMk id="14" creationId="{C72C1F42-6A29-E0F3-0BC6-CE87CFD46D8B}"/>
            </ac:picMkLst>
          </pc:picChg>
          <pc:picChg chg="add mod">
            <ac:chgData name="Elise Yancey" userId="da350038-5415-440d-a3a0-39230d3f8ae8" providerId="ADAL" clId="{FE0FE473-AB6C-4F8A-A7A5-BCAE2A980BC8}" dt="2026-06-25T23:11:33.951" v="300"/>
            <ac:picMkLst>
              <pc:docMk/>
              <pc:sldMasterMk cId="2042602556" sldId="2147483687"/>
              <pc:sldLayoutMk cId="489900543" sldId="2147483705"/>
              <ac:picMk id="15" creationId="{D2006548-E8F7-072A-79CA-4C383B2A8F92}"/>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34446256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1850A2-DE62-F506-C1C4-66674BDB02F8}"/>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GB-Ins-Enrollment-Guide-AK  06/29</a:t>
            </a:r>
            <a:endParaRPr lang="en-US" sz="1100" dirty="0"/>
          </a:p>
        </p:txBody>
      </p:sp>
      <p:sp>
        <p:nvSpPr>
          <p:cNvPr id="7" name="TextBox 6">
            <a:extLst>
              <a:ext uri="{FF2B5EF4-FFF2-40B4-BE49-F238E27FC236}">
                <a16:creationId xmlns:a16="http://schemas.microsoft.com/office/drawing/2014/main" id="{3A59EF39-4386-5EC1-382F-DFE41CA636E4}"/>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607DE5BC-0AE1-A250-E6B5-9D7451680E70}"/>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8DD04608-98E3-EFCF-543E-4BFFBE4941A3}"/>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3AC2B53D-C420-C317-1AB9-B882A3F742DD}"/>
              </a:ext>
            </a:extLst>
          </p:cNvPr>
          <p:cNvPicPr>
            <a:picLocks noChangeAspect="1"/>
          </p:cNvPicPr>
          <p:nvPr userDrawn="1"/>
        </p:nvPicPr>
        <p:blipFill>
          <a:blip r:embed="rId2"/>
          <a:stretch>
            <a:fillRect/>
          </a:stretch>
        </p:blipFill>
        <p:spPr>
          <a:xfrm>
            <a:off x="514908" y="365305"/>
            <a:ext cx="1662141" cy="359185"/>
          </a:xfrm>
          <a:prstGeom prst="rect">
            <a:avLst/>
          </a:prstGeom>
        </p:spPr>
      </p:pic>
      <p:sp>
        <p:nvSpPr>
          <p:cNvPr id="11" name="TextBox 10">
            <a:extLst>
              <a:ext uri="{FF2B5EF4-FFF2-40B4-BE49-F238E27FC236}">
                <a16:creationId xmlns:a16="http://schemas.microsoft.com/office/drawing/2014/main" id="{52A91E3C-5C06-AE34-DA0D-CD3971FD2B28}"/>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B5AE56DE-208F-CDD5-8A07-32A75BE6AEFA}"/>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92B9B478-8100-C807-EED8-30B36AB0A933}"/>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C72C1F42-6A29-E0F3-0BC6-CE87CFD46D8B}"/>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D2006548-E8F7-072A-79CA-4C383B2A8F92}"/>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157E7A61-F100-288D-EA36-C07D9B4EC089}"/>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489900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GB-Ins-Enrollment-Guide-AK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GB-Ins-Enrollment-Guide-AK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GB-Ins-Enrollment-Guide-AK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FEED7D-75E4-F095-9D5E-598D691D12C8}"/>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GB-Ins-Enrollment-Guide-AK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E3AD9A-582F-D36A-489A-1F03E5439462}"/>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37BD2BC8-F3D1-AA8F-354D-DF9B7D73FBE2}"/>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AF497B4B-38A6-2965-A9B2-0FD26AD43760}"/>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E4C0BC72-3D6C-E83F-FF83-D141829A2D52}"/>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7D0ED3B6-008A-8516-8223-2AD2815EFB1F}"/>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1377608414"/>
              </p:ext>
            </p:extLst>
          </p:nvPr>
        </p:nvGraphicFramePr>
        <p:xfrm>
          <a:off x="457200" y="1383868"/>
          <a:ext cx="6858000" cy="6452463"/>
        </p:xfrm>
        <a:graphic>
          <a:graphicData uri="http://schemas.openxmlformats.org/drawingml/2006/table">
            <a:tbl>
              <a:tblPr firstRow="1" bandRow="1"/>
              <a:tblGrid>
                <a:gridCol w="4213156">
                  <a:extLst>
                    <a:ext uri="{9D8B030D-6E8A-4147-A177-3AD203B41FA5}">
                      <a16:colId xmlns:a16="http://schemas.microsoft.com/office/drawing/2014/main" val="463931578"/>
                    </a:ext>
                  </a:extLst>
                </a:gridCol>
                <a:gridCol w="116840">
                  <a:extLst>
                    <a:ext uri="{9D8B030D-6E8A-4147-A177-3AD203B41FA5}">
                      <a16:colId xmlns:a16="http://schemas.microsoft.com/office/drawing/2014/main" val="3595448493"/>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reimburse eligible expenses to bring their remains home</a:t>
                      </a:r>
                      <a:r>
                        <a:rPr lang="en-US" sz="700" b="1" i="0" u="none" strike="noStrike" dirty="0">
                          <a:solidFill>
                            <a:srgbClr val="545456"/>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173057246"/>
              </p:ext>
            </p:extLst>
          </p:nvPr>
        </p:nvGraphicFramePr>
        <p:xfrm>
          <a:off x="457200" y="1383868"/>
          <a:ext cx="6870608" cy="2774543"/>
        </p:xfrm>
        <a:graphic>
          <a:graphicData uri="http://schemas.openxmlformats.org/drawingml/2006/table">
            <a:tbl>
              <a:tblPr firstRow="1" bandRow="1"/>
              <a:tblGrid>
                <a:gridCol w="4085178">
                  <a:extLst>
                    <a:ext uri="{9D8B030D-6E8A-4147-A177-3AD203B41FA5}">
                      <a16:colId xmlns:a16="http://schemas.microsoft.com/office/drawing/2014/main" val="463931578"/>
                    </a:ext>
                  </a:extLst>
                </a:gridCol>
                <a:gridCol w="208280">
                  <a:extLst>
                    <a:ext uri="{9D8B030D-6E8A-4147-A177-3AD203B41FA5}">
                      <a16:colId xmlns:a16="http://schemas.microsoft.com/office/drawing/2014/main" val="650047751"/>
                    </a:ext>
                  </a:extLst>
                </a:gridCol>
                <a:gridCol w="429525">
                  <a:extLst>
                    <a:ext uri="{9D8B030D-6E8A-4147-A177-3AD203B41FA5}">
                      <a16:colId xmlns:a16="http://schemas.microsoft.com/office/drawing/2014/main" val="617857949"/>
                    </a:ext>
                  </a:extLst>
                </a:gridCol>
                <a:gridCol w="429525">
                  <a:extLst>
                    <a:ext uri="{9D8B030D-6E8A-4147-A177-3AD203B41FA5}">
                      <a16:colId xmlns:a16="http://schemas.microsoft.com/office/drawing/2014/main" val="2611069059"/>
                    </a:ext>
                  </a:extLst>
                </a:gridCol>
                <a:gridCol w="429525">
                  <a:extLst>
                    <a:ext uri="{9D8B030D-6E8A-4147-A177-3AD203B41FA5}">
                      <a16:colId xmlns:a16="http://schemas.microsoft.com/office/drawing/2014/main" val="1562941862"/>
                    </a:ext>
                  </a:extLst>
                </a:gridCol>
                <a:gridCol w="429525">
                  <a:extLst>
                    <a:ext uri="{9D8B030D-6E8A-4147-A177-3AD203B41FA5}">
                      <a16:colId xmlns:a16="http://schemas.microsoft.com/office/drawing/2014/main" val="824550170"/>
                    </a:ext>
                  </a:extLst>
                </a:gridCol>
                <a:gridCol w="429525">
                  <a:extLst>
                    <a:ext uri="{9D8B030D-6E8A-4147-A177-3AD203B41FA5}">
                      <a16:colId xmlns:a16="http://schemas.microsoft.com/office/drawing/2014/main" val="1783301157"/>
                    </a:ext>
                  </a:extLst>
                </a:gridCol>
                <a:gridCol w="429525">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616E5DF8-C68F-BFE0-A942-3106DBDB25A8}"/>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ECC580B-009F-E30F-4382-7C0AFE50C849}"/>
              </a:ext>
            </a:extLst>
          </p:cNvPr>
          <p:cNvGraphicFramePr>
            <a:graphicFrameLocks noGrp="1"/>
          </p:cNvGraphicFramePr>
          <p:nvPr>
            <p:extLst>
              <p:ext uri="{D42A27DB-BD31-4B8C-83A1-F6EECF244321}">
                <p14:modId xmlns:p14="http://schemas.microsoft.com/office/powerpoint/2010/main" val="126287466"/>
              </p:ext>
            </p:extLst>
          </p:nvPr>
        </p:nvGraphicFramePr>
        <p:xfrm>
          <a:off x="2785534" y="2984068"/>
          <a:ext cx="4572003" cy="5550411"/>
        </p:xfrm>
        <a:graphic>
          <a:graphicData uri="http://schemas.openxmlformats.org/drawingml/2006/table">
            <a:tbl>
              <a:tblPr firstRow="1" bandRow="1"/>
              <a:tblGrid>
                <a:gridCol w="1667933">
                  <a:extLst>
                    <a:ext uri="{9D8B030D-6E8A-4147-A177-3AD203B41FA5}">
                      <a16:colId xmlns:a16="http://schemas.microsoft.com/office/drawing/2014/main" val="463931578"/>
                    </a:ext>
                  </a:extLst>
                </a:gridCol>
                <a:gridCol w="127000">
                  <a:extLst>
                    <a:ext uri="{9D8B030D-6E8A-4147-A177-3AD203B41FA5}">
                      <a16:colId xmlns:a16="http://schemas.microsoft.com/office/drawing/2014/main" val="3595448493"/>
                    </a:ext>
                  </a:extLst>
                </a:gridCol>
                <a:gridCol w="462845">
                  <a:extLst>
                    <a:ext uri="{9D8B030D-6E8A-4147-A177-3AD203B41FA5}">
                      <a16:colId xmlns:a16="http://schemas.microsoft.com/office/drawing/2014/main" val="617857949"/>
                    </a:ext>
                  </a:extLst>
                </a:gridCol>
                <a:gridCol w="462845">
                  <a:extLst>
                    <a:ext uri="{9D8B030D-6E8A-4147-A177-3AD203B41FA5}">
                      <a16:colId xmlns:a16="http://schemas.microsoft.com/office/drawing/2014/main" val="2611069059"/>
                    </a:ext>
                  </a:extLst>
                </a:gridCol>
                <a:gridCol w="462845">
                  <a:extLst>
                    <a:ext uri="{9D8B030D-6E8A-4147-A177-3AD203B41FA5}">
                      <a16:colId xmlns:a16="http://schemas.microsoft.com/office/drawing/2014/main" val="1562941862"/>
                    </a:ext>
                  </a:extLst>
                </a:gridCol>
                <a:gridCol w="462845">
                  <a:extLst>
                    <a:ext uri="{9D8B030D-6E8A-4147-A177-3AD203B41FA5}">
                      <a16:colId xmlns:a16="http://schemas.microsoft.com/office/drawing/2014/main" val="824550170"/>
                    </a:ext>
                  </a:extLst>
                </a:gridCol>
                <a:gridCol w="462845">
                  <a:extLst>
                    <a:ext uri="{9D8B030D-6E8A-4147-A177-3AD203B41FA5}">
                      <a16:colId xmlns:a16="http://schemas.microsoft.com/office/drawing/2014/main" val="1783301157"/>
                    </a:ext>
                  </a:extLst>
                </a:gridCol>
                <a:gridCol w="462845">
                  <a:extLst>
                    <a:ext uri="{9D8B030D-6E8A-4147-A177-3AD203B41FA5}">
                      <a16:colId xmlns:a16="http://schemas.microsoft.com/office/drawing/2014/main" val="2323088756"/>
                    </a:ext>
                  </a:extLst>
                </a:gridCol>
              </a:tblGrid>
              <a:tr h="39393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828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7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700" b="0" i="0" u="none" strike="noStrike" dirty="0">
                          <a:solidFill>
                            <a:srgbClr val="454548"/>
                          </a:solidFill>
                          <a:effectLst/>
                          <a:latin typeface="Open Sans" pitchFamily="2" charset="0"/>
                          <a:ea typeface="Open Sans" pitchFamily="2" charset="0"/>
                          <a:cs typeface="Open Sans" pitchFamily="2" charset="0"/>
                        </a:rPr>
                        <a:t>$20k max per claim</a:t>
                      </a:r>
                      <a:r>
                        <a:rPr lang="en-US" sz="7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828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7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7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7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700" b="0" i="0" u="none" strike="noStrike" dirty="0">
                          <a:solidFill>
                            <a:srgbClr val="454548"/>
                          </a:solidFill>
                          <a:effectLst/>
                          <a:latin typeface="Open Sans" pitchFamily="2" charset="0"/>
                          <a:ea typeface="Open Sans" pitchFamily="2" charset="0"/>
                          <a:cs typeface="Open Sans" pitchFamily="2" charset="0"/>
                        </a:rPr>
                        <a:t>$20k max per claim</a:t>
                      </a:r>
                      <a:r>
                        <a:rPr lang="en-US" sz="7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7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7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828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828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828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7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7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700" b="0" dirty="0">
                          <a:solidFill>
                            <a:srgbClr val="454548"/>
                          </a:solidFill>
                          <a:latin typeface="Webdings" pitchFamily="2" charset="2"/>
                        </a:rPr>
                        <a:t>n </a:t>
                      </a:r>
                      <a:r>
                        <a:rPr lang="en-US" sz="7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700" b="0" dirty="0">
                          <a:solidFill>
                            <a:srgbClr val="454548"/>
                          </a:solidFill>
                          <a:latin typeface="Webdings" pitchFamily="2" charset="2"/>
                        </a:rPr>
                        <a:t>n </a:t>
                      </a:r>
                      <a:r>
                        <a:rPr lang="en-US" sz="7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8282">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700" b="0" i="0" u="none" strike="noStrike" dirty="0">
                          <a:solidFill>
                            <a:srgbClr val="454548"/>
                          </a:solidFill>
                          <a:effectLst/>
                          <a:latin typeface="Open Sans" pitchFamily="2" charset="0"/>
                        </a:rPr>
                        <a:t>$5k max, limit 2 pp per year</a:t>
                      </a:r>
                      <a:r>
                        <a:rPr lang="en-US" sz="700" b="0" i="0" u="none" strike="noStrike" baseline="30000" dirty="0">
                          <a:solidFill>
                            <a:srgbClr val="454548"/>
                          </a:solidFill>
                          <a:effectLst/>
                          <a:latin typeface="Open Sans" pitchFamily="2" charset="0"/>
                        </a:rPr>
                        <a:t>4</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7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50451570"/>
                  </a:ext>
                </a:extLst>
              </a:tr>
              <a:tr h="328282">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700" b="0" i="0" u="none" strike="noStrike" dirty="0">
                          <a:solidFill>
                            <a:srgbClr val="454548"/>
                          </a:solidFill>
                          <a:effectLst/>
                          <a:latin typeface="Open Sans" pitchFamily="2" charset="0"/>
                        </a:rPr>
                        <a:t>$500 max pp, limit 1 per year</a:t>
                      </a:r>
                      <a:r>
                        <a:rPr lang="en-US" sz="700" b="0" i="0" u="none" strike="noStrike" baseline="30000" dirty="0">
                          <a:solidFill>
                            <a:srgbClr val="454548"/>
                          </a:solidFill>
                          <a:effectLst/>
                          <a:latin typeface="Open Sans" pitchFamily="2" charset="0"/>
                        </a:rPr>
                        <a:t>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63082439"/>
                  </a:ext>
                </a:extLst>
              </a:tr>
              <a:tr h="32828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1384044"/>
                  </a:ext>
                </a:extLst>
              </a:tr>
              <a:tr h="32828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700" b="0" dirty="0">
                          <a:solidFill>
                            <a:srgbClr val="454548"/>
                          </a:solidFill>
                          <a:latin typeface="Webdings" pitchFamily="2" charset="2"/>
                        </a:rPr>
                        <a:t>n </a:t>
                      </a:r>
                      <a:r>
                        <a:rPr lang="en-US" sz="7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860495178"/>
                  </a:ext>
                </a:extLst>
              </a:tr>
              <a:tr h="32828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357928309"/>
                  </a:ext>
                </a:extLst>
              </a:tr>
              <a:tr h="32828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50401088"/>
                  </a:ext>
                </a:extLst>
              </a:tr>
              <a:tr h="42207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84330877"/>
                  </a:ext>
                </a:extLst>
              </a:tr>
              <a:tr h="31264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7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7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7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721295802"/>
                  </a:ext>
                </a:extLst>
              </a:tr>
              <a:tr h="154083">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81384">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75179">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algn="l" fontAlgn="ctr">
                        <a:buNone/>
                      </a:pPr>
                      <a:endParaRPr lang="en-US" sz="8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8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algn="l" fontAlgn="ctr">
                        <a:buNone/>
                      </a:pPr>
                      <a:endParaRPr lang="en-US" sz="8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algn="l" fontAlgn="ctr">
                        <a:buNone/>
                      </a:pPr>
                      <a:endParaRPr lang="en-US" sz="8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algn="l" fontAlgn="ctr">
                        <a:buNone/>
                      </a:pPr>
                      <a:endParaRPr lang="en-US" sz="8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grpSp>
        <p:nvGrpSpPr>
          <p:cNvPr id="3" name="Group 2">
            <a:extLst>
              <a:ext uri="{FF2B5EF4-FFF2-40B4-BE49-F238E27FC236}">
                <a16:creationId xmlns:a16="http://schemas.microsoft.com/office/drawing/2014/main" id="{67E55852-91D3-7FB2-9EF4-278D5BA67281}"/>
              </a:ext>
            </a:extLst>
          </p:cNvPr>
          <p:cNvGrpSpPr/>
          <p:nvPr/>
        </p:nvGrpSpPr>
        <p:grpSpPr>
          <a:xfrm>
            <a:off x="514201" y="8037425"/>
            <a:ext cx="1965960" cy="1158240"/>
            <a:chOff x="518160" y="8077200"/>
            <a:chExt cx="1965960" cy="1158240"/>
          </a:xfrm>
        </p:grpSpPr>
        <p:sp>
          <p:nvSpPr>
            <p:cNvPr id="4" name="Rectangle: Rounded Corners 3">
              <a:extLst>
                <a:ext uri="{FF2B5EF4-FFF2-40B4-BE49-F238E27FC236}">
                  <a16:creationId xmlns:a16="http://schemas.microsoft.com/office/drawing/2014/main" id="{8F181015-9B4A-C30B-ED74-2CDCB7654383}"/>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4B653833-A5C0-7832-613C-DD30CC19F7B1}"/>
                </a:ext>
              </a:extLst>
            </p:cNvPr>
            <p:cNvGrpSpPr/>
            <p:nvPr/>
          </p:nvGrpSpPr>
          <p:grpSpPr>
            <a:xfrm>
              <a:off x="737422" y="8215741"/>
              <a:ext cx="784198" cy="255330"/>
              <a:chOff x="737422" y="8215741"/>
              <a:chExt cx="784198" cy="255330"/>
            </a:xfrm>
          </p:grpSpPr>
          <p:pic>
            <p:nvPicPr>
              <p:cNvPr id="6" name="Picture 5">
                <a:extLst>
                  <a:ext uri="{FF2B5EF4-FFF2-40B4-BE49-F238E27FC236}">
                    <a16:creationId xmlns:a16="http://schemas.microsoft.com/office/drawing/2014/main" id="{F01D1E69-E457-A067-7E07-55E21A4F313F}"/>
                  </a:ext>
                </a:extLst>
              </p:cNvPr>
              <p:cNvPicPr>
                <a:picLocks noChangeAspect="1"/>
              </p:cNvPicPr>
              <p:nvPr/>
            </p:nvPicPr>
            <p:blipFill>
              <a:blip r:embed="rId6"/>
              <a:srcRect l="34115"/>
              <a:stretch>
                <a:fillRect/>
              </a:stretch>
            </p:blipFill>
            <p:spPr>
              <a:xfrm rot="10800000">
                <a:off x="737422" y="8215744"/>
                <a:ext cx="159164" cy="255327"/>
              </a:xfrm>
              <a:prstGeom prst="rect">
                <a:avLst/>
              </a:prstGeom>
            </p:spPr>
          </p:pic>
          <p:pic>
            <p:nvPicPr>
              <p:cNvPr id="7" name="Picture 6">
                <a:extLst>
                  <a:ext uri="{FF2B5EF4-FFF2-40B4-BE49-F238E27FC236}">
                    <a16:creationId xmlns:a16="http://schemas.microsoft.com/office/drawing/2014/main" id="{65CAE3A1-3ADB-06CB-78FC-E5170A39C9AE}"/>
                  </a:ext>
                </a:extLst>
              </p:cNvPr>
              <p:cNvPicPr>
                <a:picLocks noChangeAspect="1"/>
              </p:cNvPicPr>
              <p:nvPr/>
            </p:nvPicPr>
            <p:blipFill>
              <a:blip r:embed="rId6"/>
              <a:srcRect l="34115"/>
              <a:stretch>
                <a:fillRect/>
              </a:stretch>
            </p:blipFill>
            <p:spPr>
              <a:xfrm rot="10800000">
                <a:off x="890775" y="8215743"/>
                <a:ext cx="159164" cy="255327"/>
              </a:xfrm>
              <a:prstGeom prst="rect">
                <a:avLst/>
              </a:prstGeom>
            </p:spPr>
          </p:pic>
          <p:pic>
            <p:nvPicPr>
              <p:cNvPr id="8" name="Picture 7">
                <a:extLst>
                  <a:ext uri="{FF2B5EF4-FFF2-40B4-BE49-F238E27FC236}">
                    <a16:creationId xmlns:a16="http://schemas.microsoft.com/office/drawing/2014/main" id="{9CE01415-C9B3-DB56-52CB-5ACD6BB64AA9}"/>
                  </a:ext>
                </a:extLst>
              </p:cNvPr>
              <p:cNvPicPr>
                <a:picLocks noChangeAspect="1"/>
              </p:cNvPicPr>
              <p:nvPr/>
            </p:nvPicPr>
            <p:blipFill>
              <a:blip r:embed="rId6"/>
              <a:srcRect l="34115"/>
              <a:stretch>
                <a:fillRect/>
              </a:stretch>
            </p:blipFill>
            <p:spPr>
              <a:xfrm rot="10800000">
                <a:off x="1049939" y="8215742"/>
                <a:ext cx="159164" cy="255327"/>
              </a:xfrm>
              <a:prstGeom prst="rect">
                <a:avLst/>
              </a:prstGeom>
            </p:spPr>
          </p:pic>
          <p:pic>
            <p:nvPicPr>
              <p:cNvPr id="9" name="Picture 8">
                <a:extLst>
                  <a:ext uri="{FF2B5EF4-FFF2-40B4-BE49-F238E27FC236}">
                    <a16:creationId xmlns:a16="http://schemas.microsoft.com/office/drawing/2014/main" id="{636F321F-B90B-8503-779A-EFC3AA8E666F}"/>
                  </a:ext>
                </a:extLst>
              </p:cNvPr>
              <p:cNvPicPr>
                <a:picLocks noChangeAspect="1"/>
              </p:cNvPicPr>
              <p:nvPr/>
            </p:nvPicPr>
            <p:blipFill>
              <a:blip r:embed="rId6"/>
              <a:srcRect l="34115"/>
              <a:stretch>
                <a:fillRect/>
              </a:stretch>
            </p:blipFill>
            <p:spPr>
              <a:xfrm rot="10800000">
                <a:off x="1209103" y="8215742"/>
                <a:ext cx="159164" cy="255327"/>
              </a:xfrm>
              <a:prstGeom prst="rect">
                <a:avLst/>
              </a:prstGeom>
            </p:spPr>
          </p:pic>
          <p:pic>
            <p:nvPicPr>
              <p:cNvPr id="10" name="Picture 9">
                <a:extLst>
                  <a:ext uri="{FF2B5EF4-FFF2-40B4-BE49-F238E27FC236}">
                    <a16:creationId xmlns:a16="http://schemas.microsoft.com/office/drawing/2014/main" id="{A1610B1B-1A5C-A966-7625-6C78757AE1BE}"/>
                  </a:ext>
                </a:extLst>
              </p:cNvPr>
              <p:cNvPicPr>
                <a:picLocks noChangeAspect="1"/>
              </p:cNvPicPr>
              <p:nvPr/>
            </p:nvPicPr>
            <p:blipFill>
              <a:blip r:embed="rId6"/>
              <a:srcRect l="34115"/>
              <a:stretch>
                <a:fillRect/>
              </a:stretch>
            </p:blipFill>
            <p:spPr>
              <a:xfrm rot="10800000">
                <a:off x="1362456" y="8215741"/>
                <a:ext cx="159164" cy="255327"/>
              </a:xfrm>
              <a:prstGeom prst="rect">
                <a:avLst/>
              </a:prstGeom>
            </p:spPr>
          </p:pic>
        </p:grpSp>
      </p:grpSp>
      <p:sp>
        <p:nvSpPr>
          <p:cNvPr id="11" name="TextBox 10">
            <a:extLst>
              <a:ext uri="{FF2B5EF4-FFF2-40B4-BE49-F238E27FC236}">
                <a16:creationId xmlns:a16="http://schemas.microsoft.com/office/drawing/2014/main" id="{6EA29A18-9F3C-C4D4-05AF-81B33E091C63}"/>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2" name="TextBox 11">
            <a:extLst>
              <a:ext uri="{FF2B5EF4-FFF2-40B4-BE49-F238E27FC236}">
                <a16:creationId xmlns:a16="http://schemas.microsoft.com/office/drawing/2014/main" id="{B1DE1DE6-8AC6-2BC7-0E85-017ABB862C41}"/>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spTree>
    <p:extLst>
      <p:ext uri="{BB962C8B-B14F-4D97-AF65-F5344CB8AC3E}">
        <p14:creationId xmlns:p14="http://schemas.microsoft.com/office/powerpoint/2010/main" val="2713095310"/>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1897</TotalTime>
  <Words>2179</Words>
  <Application>Microsoft Office PowerPoint</Application>
  <PresentationFormat>Custom</PresentationFormat>
  <Paragraphs>262</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7</cp:revision>
  <cp:lastPrinted>2026-03-25T14:43:42Z</cp:lastPrinted>
  <dcterms:created xsi:type="dcterms:W3CDTF">2024-03-14T18:51:59Z</dcterms:created>
  <dcterms:modified xsi:type="dcterms:W3CDTF">2026-06-26T01:55:48Z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