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8EF78B3-B1DB-4DBD-B6BA-11918726241D}">
          <p14:sldIdLst>
            <p14:sldId id="262"/>
          </p14:sldIdLst>
        </p14:section>
        <p14:section name="Two page version" id="{90C0C25C-8602-437F-B1F4-BDD438013C36}">
          <p14:sldIdLst>
            <p14:sldId id="258"/>
            <p14:sldId id="261"/>
          </p14:sldIdLst>
        </p14:section>
        <p14:section name="One page version" id="{11031631-7D89-4E98-8B25-9305D4B9581D}">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C0182D-9507-4127-9A52-8BA14039529B}" v="20" dt="2026-06-25T23:38:22.3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105" autoAdjust="0"/>
  </p:normalViewPr>
  <p:slideViewPr>
    <p:cSldViewPr snapToGrid="0">
      <p:cViewPr varScale="1">
        <p:scale>
          <a:sx n="42" d="100"/>
          <a:sy n="42" d="100"/>
        </p:scale>
        <p:origin x="2107" y="6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delSld modSld modMainMaster addSection modSection">
      <pc:chgData name="Elise Yancey" userId="da350038-5415-440d-a3a0-39230d3f8ae8" providerId="ADAL" clId="{FE0FE473-AB6C-4F8A-A7A5-BCAE2A980BC8}" dt="2026-06-26T02:00:06.355" v="113" actId="1038"/>
      <pc:docMkLst>
        <pc:docMk/>
      </pc:docMkLst>
      <pc:sldChg chg="addSp delSp mod modNotesTx">
        <pc:chgData name="Elise Yancey" userId="da350038-5415-440d-a3a0-39230d3f8ae8" providerId="ADAL" clId="{FE0FE473-AB6C-4F8A-A7A5-BCAE2A980BC8}" dt="2026-06-25T23:38:23.381" v="106" actId="20577"/>
        <pc:sldMkLst>
          <pc:docMk/>
          <pc:sldMk cId="1454403719" sldId="258"/>
        </pc:sldMkLst>
        <pc:spChg chg="add del">
          <ac:chgData name="Elise Yancey" userId="da350038-5415-440d-a3a0-39230d3f8ae8" providerId="ADAL" clId="{FE0FE473-AB6C-4F8A-A7A5-BCAE2A980BC8}" dt="2026-06-25T23:38:21.420" v="105" actId="22"/>
          <ac:spMkLst>
            <pc:docMk/>
            <pc:sldMk cId="1454403719" sldId="258"/>
            <ac:spMk id="3" creationId="{4362E642-E4F5-4CF5-2BE6-1ABE1D3C5576}"/>
          </ac:spMkLst>
        </pc:spChg>
      </pc:sldChg>
      <pc:sldChg chg="modSp mod">
        <pc:chgData name="Elise Yancey" userId="da350038-5415-440d-a3a0-39230d3f8ae8" providerId="ADAL" clId="{FE0FE473-AB6C-4F8A-A7A5-BCAE2A980BC8}" dt="2026-06-19T21:19:46.860" v="52" actId="14734"/>
        <pc:sldMkLst>
          <pc:docMk/>
          <pc:sldMk cId="3395868442" sldId="261"/>
        </pc:sldMkLst>
        <pc:graphicFrameChg chg="mod modGraphic">
          <ac:chgData name="Elise Yancey" userId="da350038-5415-440d-a3a0-39230d3f8ae8" providerId="ADAL" clId="{FE0FE473-AB6C-4F8A-A7A5-BCAE2A980BC8}" dt="2026-06-19T21:19:46.860" v="52" actId="14734"/>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5T23:33:54.125" v="68" actId="34476"/>
        <pc:sldMkLst>
          <pc:docMk/>
          <pc:sldMk cId="3527842501" sldId="262"/>
        </pc:sldMkLst>
        <pc:spChg chg="del">
          <ac:chgData name="Elise Yancey" userId="da350038-5415-440d-a3a0-39230d3f8ae8" providerId="ADAL" clId="{FE0FE473-AB6C-4F8A-A7A5-BCAE2A980BC8}" dt="2026-06-25T23:31:23.108" v="53"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3:31:28.173" v="54"/>
          <ac:spMkLst>
            <pc:docMk/>
            <pc:sldMk cId="3527842501" sldId="262"/>
            <ac:spMk id="3" creationId="{3BFC03F5-0EBD-5953-7338-F18232F2F94E}"/>
          </ac:spMkLst>
        </pc:spChg>
        <pc:spChg chg="del">
          <ac:chgData name="Elise Yancey" userId="da350038-5415-440d-a3a0-39230d3f8ae8" providerId="ADAL" clId="{FE0FE473-AB6C-4F8A-A7A5-BCAE2A980BC8}" dt="2026-06-25T23:31:23.108" v="53"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3:31:28.173" v="54"/>
          <ac:spMkLst>
            <pc:docMk/>
            <pc:sldMk cId="3527842501" sldId="262"/>
            <ac:spMk id="7" creationId="{2AC3546E-78C2-B8F8-E96A-9CFF0527B937}"/>
          </ac:spMkLst>
        </pc:spChg>
        <pc:spChg chg="del">
          <ac:chgData name="Elise Yancey" userId="da350038-5415-440d-a3a0-39230d3f8ae8" providerId="ADAL" clId="{FE0FE473-AB6C-4F8A-A7A5-BCAE2A980BC8}" dt="2026-06-25T23:31:23.108" v="53"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3:31:28.173" v="54"/>
          <ac:spMkLst>
            <pc:docMk/>
            <pc:sldMk cId="3527842501" sldId="262"/>
            <ac:spMk id="9" creationId="{C5A50FAC-2457-FE3A-3734-A97398D6079B}"/>
          </ac:spMkLst>
        </pc:spChg>
        <pc:spChg chg="del">
          <ac:chgData name="Elise Yancey" userId="da350038-5415-440d-a3a0-39230d3f8ae8" providerId="ADAL" clId="{FE0FE473-AB6C-4F8A-A7A5-BCAE2A980BC8}" dt="2026-06-25T23:31:23.108" v="53" actId="478"/>
          <ac:spMkLst>
            <pc:docMk/>
            <pc:sldMk cId="3527842501" sldId="262"/>
            <ac:spMk id="10" creationId="{826817CE-0210-2194-E281-52B4CA6A86AF}"/>
          </ac:spMkLst>
        </pc:spChg>
        <pc:spChg chg="add mod">
          <ac:chgData name="Elise Yancey" userId="da350038-5415-440d-a3a0-39230d3f8ae8" providerId="ADAL" clId="{FE0FE473-AB6C-4F8A-A7A5-BCAE2A980BC8}" dt="2026-06-25T23:31:28.173" v="54"/>
          <ac:spMkLst>
            <pc:docMk/>
            <pc:sldMk cId="3527842501" sldId="262"/>
            <ac:spMk id="11" creationId="{8EF1831F-A65C-3AF7-063C-A889E1826459}"/>
          </ac:spMkLst>
        </pc:spChg>
        <pc:picChg chg="del">
          <ac:chgData name="Elise Yancey" userId="da350038-5415-440d-a3a0-39230d3f8ae8" providerId="ADAL" clId="{FE0FE473-AB6C-4F8A-A7A5-BCAE2A980BC8}" dt="2026-06-25T23:31:23.108" v="53"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5T23:31:28.173" v="54"/>
          <ac:picMkLst>
            <pc:docMk/>
            <pc:sldMk cId="3527842501" sldId="262"/>
            <ac:picMk id="5" creationId="{6497E7F2-C047-1869-A931-DB90D6D8A1FF}"/>
          </ac:picMkLst>
        </pc:picChg>
      </pc:sldChg>
      <pc:sldChg chg="addSp delSp modSp new mod modNotesTx">
        <pc:chgData name="Elise Yancey" userId="da350038-5415-440d-a3a0-39230d3f8ae8" providerId="ADAL" clId="{FE0FE473-AB6C-4F8A-A7A5-BCAE2A980BC8}" dt="2026-06-25T23:37:31.085" v="103" actId="20577"/>
        <pc:sldMkLst>
          <pc:docMk/>
          <pc:sldMk cId="1583716519" sldId="263"/>
        </pc:sldMkLst>
        <pc:spChg chg="add del">
          <ac:chgData name="Elise Yancey" userId="da350038-5415-440d-a3a0-39230d3f8ae8" providerId="ADAL" clId="{FE0FE473-AB6C-4F8A-A7A5-BCAE2A980BC8}" dt="2026-06-25T23:34:30.931" v="75" actId="478"/>
          <ac:spMkLst>
            <pc:docMk/>
            <pc:sldMk cId="1583716519" sldId="263"/>
            <ac:spMk id="3" creationId="{C75DC3A4-4305-CFE1-4073-2A2662EC7D9A}"/>
          </ac:spMkLst>
        </pc:spChg>
        <pc:spChg chg="mod">
          <ac:chgData name="Elise Yancey" userId="da350038-5415-440d-a3a0-39230d3f8ae8" providerId="ADAL" clId="{FE0FE473-AB6C-4F8A-A7A5-BCAE2A980BC8}" dt="2026-06-25T23:36:24.531" v="99"/>
          <ac:spMkLst>
            <pc:docMk/>
            <pc:sldMk cId="1583716519" sldId="263"/>
            <ac:spMk id="6" creationId="{C65F1716-C49C-DDC7-8D2B-126331987A00}"/>
          </ac:spMkLst>
        </pc:spChg>
        <pc:spChg chg="add mod">
          <ac:chgData name="Elise Yancey" userId="da350038-5415-440d-a3a0-39230d3f8ae8" providerId="ADAL" clId="{FE0FE473-AB6C-4F8A-A7A5-BCAE2A980BC8}" dt="2026-06-25T23:36:24.531" v="99"/>
          <ac:spMkLst>
            <pc:docMk/>
            <pc:sldMk cId="1583716519" sldId="263"/>
            <ac:spMk id="13" creationId="{44D68040-78F1-64A3-253E-67CF8E1B24F2}"/>
          </ac:spMkLst>
        </pc:spChg>
        <pc:spChg chg="add mod">
          <ac:chgData name="Elise Yancey" userId="da350038-5415-440d-a3a0-39230d3f8ae8" providerId="ADAL" clId="{FE0FE473-AB6C-4F8A-A7A5-BCAE2A980BC8}" dt="2026-06-25T23:36:24.531" v="99"/>
          <ac:spMkLst>
            <pc:docMk/>
            <pc:sldMk cId="1583716519" sldId="263"/>
            <ac:spMk id="14" creationId="{2A5090EC-CB63-3CC1-36B5-E2469E2F8D6F}"/>
          </ac:spMkLst>
        </pc:spChg>
        <pc:grpChg chg="add mod">
          <ac:chgData name="Elise Yancey" userId="da350038-5415-440d-a3a0-39230d3f8ae8" providerId="ADAL" clId="{FE0FE473-AB6C-4F8A-A7A5-BCAE2A980BC8}" dt="2026-06-25T23:37:11.585" v="101" actId="14100"/>
          <ac:grpSpMkLst>
            <pc:docMk/>
            <pc:sldMk cId="1583716519" sldId="263"/>
            <ac:grpSpMk id="5" creationId="{8340D590-75C4-EADA-9E9D-30ACED94F911}"/>
          </ac:grpSpMkLst>
        </pc:grpChg>
        <pc:grpChg chg="mod">
          <ac:chgData name="Elise Yancey" userId="da350038-5415-440d-a3a0-39230d3f8ae8" providerId="ADAL" clId="{FE0FE473-AB6C-4F8A-A7A5-BCAE2A980BC8}" dt="2026-06-25T23:36:24.531" v="99"/>
          <ac:grpSpMkLst>
            <pc:docMk/>
            <pc:sldMk cId="1583716519" sldId="263"/>
            <ac:grpSpMk id="7" creationId="{5E542101-D59D-E59E-4F26-DAAA4FDC6D07}"/>
          </ac:grpSpMkLst>
        </pc:grpChg>
        <pc:graphicFrameChg chg="add mod modGraphic">
          <ac:chgData name="Elise Yancey" userId="da350038-5415-440d-a3a0-39230d3f8ae8" providerId="ADAL" clId="{FE0FE473-AB6C-4F8A-A7A5-BCAE2A980BC8}" dt="2026-06-25T23:35:52.987" v="98" actId="1076"/>
          <ac:graphicFrameMkLst>
            <pc:docMk/>
            <pc:sldMk cId="1583716519" sldId="263"/>
            <ac:graphicFrameMk id="4" creationId="{808D9D87-E6F8-5146-609B-4C8DF0AE8EF4}"/>
          </ac:graphicFrameMkLst>
        </pc:graphicFrameChg>
        <pc:picChg chg="mod">
          <ac:chgData name="Elise Yancey" userId="da350038-5415-440d-a3a0-39230d3f8ae8" providerId="ADAL" clId="{FE0FE473-AB6C-4F8A-A7A5-BCAE2A980BC8}" dt="2026-06-25T23:36:24.531" v="99"/>
          <ac:picMkLst>
            <pc:docMk/>
            <pc:sldMk cId="1583716519" sldId="263"/>
            <ac:picMk id="8" creationId="{9F681AD1-FA97-5BFE-96DC-82987C686D78}"/>
          </ac:picMkLst>
        </pc:picChg>
        <pc:picChg chg="mod">
          <ac:chgData name="Elise Yancey" userId="da350038-5415-440d-a3a0-39230d3f8ae8" providerId="ADAL" clId="{FE0FE473-AB6C-4F8A-A7A5-BCAE2A980BC8}" dt="2026-06-25T23:36:24.531" v="99"/>
          <ac:picMkLst>
            <pc:docMk/>
            <pc:sldMk cId="1583716519" sldId="263"/>
            <ac:picMk id="9" creationId="{77323594-F0FC-ABFD-4AEB-EE6F35F1961D}"/>
          </ac:picMkLst>
        </pc:picChg>
        <pc:picChg chg="mod">
          <ac:chgData name="Elise Yancey" userId="da350038-5415-440d-a3a0-39230d3f8ae8" providerId="ADAL" clId="{FE0FE473-AB6C-4F8A-A7A5-BCAE2A980BC8}" dt="2026-06-25T23:36:24.531" v="99"/>
          <ac:picMkLst>
            <pc:docMk/>
            <pc:sldMk cId="1583716519" sldId="263"/>
            <ac:picMk id="10" creationId="{1FE2F3CD-E492-38A6-2FC9-9E7FEE19BE59}"/>
          </ac:picMkLst>
        </pc:picChg>
        <pc:picChg chg="mod">
          <ac:chgData name="Elise Yancey" userId="da350038-5415-440d-a3a0-39230d3f8ae8" providerId="ADAL" clId="{FE0FE473-AB6C-4F8A-A7A5-BCAE2A980BC8}" dt="2026-06-25T23:36:24.531" v="99"/>
          <ac:picMkLst>
            <pc:docMk/>
            <pc:sldMk cId="1583716519" sldId="263"/>
            <ac:picMk id="11" creationId="{DFB9CD72-793C-0016-88D0-3F0B5FA9BCA6}"/>
          </ac:picMkLst>
        </pc:picChg>
        <pc:picChg chg="mod">
          <ac:chgData name="Elise Yancey" userId="da350038-5415-440d-a3a0-39230d3f8ae8" providerId="ADAL" clId="{FE0FE473-AB6C-4F8A-A7A5-BCAE2A980BC8}" dt="2026-06-25T23:36:24.531" v="99"/>
          <ac:picMkLst>
            <pc:docMk/>
            <pc:sldMk cId="1583716519" sldId="263"/>
            <ac:picMk id="12" creationId="{35478AD9-4667-D180-3B5B-683A883C7AA0}"/>
          </ac:picMkLst>
        </pc:picChg>
      </pc:sldChg>
      <pc:sldMasterChg chg="modSldLayout sldLayoutOrd">
        <pc:chgData name="Elise Yancey" userId="da350038-5415-440d-a3a0-39230d3f8ae8" providerId="ADAL" clId="{FE0FE473-AB6C-4F8A-A7A5-BCAE2A980BC8}" dt="2026-06-26T02:00:06.355" v="113" actId="1038"/>
        <pc:sldMasterMkLst>
          <pc:docMk/>
          <pc:sldMasterMk cId="2042602556" sldId="2147483687"/>
        </pc:sldMasterMkLst>
        <pc:sldLayoutChg chg="modSp mod ord">
          <pc:chgData name="Elise Yancey" userId="da350038-5415-440d-a3a0-39230d3f8ae8" providerId="ADAL" clId="{FE0FE473-AB6C-4F8A-A7A5-BCAE2A980BC8}" dt="2026-06-25T23:32:09.035" v="58"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7:54:35.478" v="8"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7:54:53.737" v="22"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7:54:53.737" v="22"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7:54:47.446" v="18"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7:54:47.446" v="18" actId="20577"/>
            <ac:spMkLst>
              <pc:docMk/>
              <pc:sldMasterMk cId="2042602556" sldId="2147483687"/>
              <pc:sldLayoutMk cId="1448560521" sldId="2147483703"/>
              <ac:spMk id="2" creationId="{C29B7D42-1E2D-86B8-1862-1A368F5EA893}"/>
            </ac:spMkLst>
          </pc:spChg>
        </pc:sldLayoutChg>
        <pc:sldLayoutChg chg="addSp modSp mod ord">
          <pc:chgData name="Elise Yancey" userId="da350038-5415-440d-a3a0-39230d3f8ae8" providerId="ADAL" clId="{FE0FE473-AB6C-4F8A-A7A5-BCAE2A980BC8}" dt="2026-06-25T23:31:59.180" v="56" actId="20578"/>
          <pc:sldLayoutMkLst>
            <pc:docMk/>
            <pc:sldMasterMk cId="2042602556" sldId="2147483687"/>
            <pc:sldLayoutMk cId="4149246436" sldId="2147483704"/>
          </pc:sldLayoutMkLst>
          <pc:spChg chg="add mod">
            <ac:chgData name="Elise Yancey" userId="da350038-5415-440d-a3a0-39230d3f8ae8" providerId="ADAL" clId="{FE0FE473-AB6C-4F8A-A7A5-BCAE2A980BC8}" dt="2026-06-19T17:54:24.072" v="4" actId="20577"/>
            <ac:spMkLst>
              <pc:docMk/>
              <pc:sldMasterMk cId="2042602556" sldId="2147483687"/>
              <pc:sldLayoutMk cId="4149246436" sldId="2147483704"/>
              <ac:spMk id="2" creationId="{20969A48-6954-728B-1FEF-1B8105D4DCE5}"/>
            </ac:spMkLst>
          </pc:spChg>
        </pc:sldLayoutChg>
        <pc:sldLayoutChg chg="addSp delSp modSp mod">
          <pc:chgData name="Elise Yancey" userId="da350038-5415-440d-a3a0-39230d3f8ae8" providerId="ADAL" clId="{FE0FE473-AB6C-4F8A-A7A5-BCAE2A980BC8}" dt="2026-06-26T02:00:06.355" v="113" actId="1038"/>
          <pc:sldLayoutMkLst>
            <pc:docMk/>
            <pc:sldMasterMk cId="2042602556" sldId="2147483687"/>
            <pc:sldLayoutMk cId="1884311548" sldId="2147483705"/>
          </pc:sldLayoutMkLst>
          <pc:spChg chg="del">
            <ac:chgData name="Elise Yancey" userId="da350038-5415-440d-a3a0-39230d3f8ae8" providerId="ADAL" clId="{FE0FE473-AB6C-4F8A-A7A5-BCAE2A980BC8}" dt="2026-06-25T23:32:18.268" v="59" actId="478"/>
            <ac:spMkLst>
              <pc:docMk/>
              <pc:sldMasterMk cId="2042602556" sldId="2147483687"/>
              <pc:sldLayoutMk cId="1884311548" sldId="2147483705"/>
              <ac:spMk id="2" creationId="{434C38C9-3A9B-2E83-0F57-C73BDE52D24E}"/>
            </ac:spMkLst>
          </pc:spChg>
          <pc:spChg chg="del">
            <ac:chgData name="Elise Yancey" userId="da350038-5415-440d-a3a0-39230d3f8ae8" providerId="ADAL" clId="{FE0FE473-AB6C-4F8A-A7A5-BCAE2A980BC8}" dt="2026-06-25T23:32:18.995" v="60" actId="478"/>
            <ac:spMkLst>
              <pc:docMk/>
              <pc:sldMasterMk cId="2042602556" sldId="2147483687"/>
              <pc:sldLayoutMk cId="1884311548" sldId="2147483705"/>
              <ac:spMk id="3" creationId="{CF4FCDFF-F92B-5972-F201-DEE66E7E97F8}"/>
            </ac:spMkLst>
          </pc:spChg>
          <pc:spChg chg="del">
            <ac:chgData name="Elise Yancey" userId="da350038-5415-440d-a3a0-39230d3f8ae8" providerId="ADAL" clId="{FE0FE473-AB6C-4F8A-A7A5-BCAE2A980BC8}" dt="2026-06-25T23:32:20.208" v="61" actId="478"/>
            <ac:spMkLst>
              <pc:docMk/>
              <pc:sldMasterMk cId="2042602556" sldId="2147483687"/>
              <pc:sldLayoutMk cId="1884311548" sldId="2147483705"/>
              <ac:spMk id="4" creationId="{6FC825B0-77EF-1E7A-3D67-D7888D8CD21F}"/>
            </ac:spMkLst>
          </pc:spChg>
          <pc:spChg chg="del">
            <ac:chgData name="Elise Yancey" userId="da350038-5415-440d-a3a0-39230d3f8ae8" providerId="ADAL" clId="{FE0FE473-AB6C-4F8A-A7A5-BCAE2A980BC8}" dt="2026-06-25T23:32:20.773" v="62" actId="478"/>
            <ac:spMkLst>
              <pc:docMk/>
              <pc:sldMasterMk cId="2042602556" sldId="2147483687"/>
              <pc:sldLayoutMk cId="1884311548" sldId="2147483705"/>
              <ac:spMk id="5" creationId="{2C16D603-F66D-00BB-FFE5-95F693EE5E69}"/>
            </ac:spMkLst>
          </pc:spChg>
          <pc:spChg chg="add mod">
            <ac:chgData name="Elise Yancey" userId="da350038-5415-440d-a3a0-39230d3f8ae8" providerId="ADAL" clId="{FE0FE473-AB6C-4F8A-A7A5-BCAE2A980BC8}" dt="2026-06-25T23:32:46.904" v="67" actId="20577"/>
            <ac:spMkLst>
              <pc:docMk/>
              <pc:sldMasterMk cId="2042602556" sldId="2147483687"/>
              <pc:sldLayoutMk cId="1884311548" sldId="2147483705"/>
              <ac:spMk id="6" creationId="{C2B217AB-7DE6-8DB8-105B-A9B9C747C55A}"/>
            </ac:spMkLst>
          </pc:spChg>
          <pc:spChg chg="add mod">
            <ac:chgData name="Elise Yancey" userId="da350038-5415-440d-a3a0-39230d3f8ae8" providerId="ADAL" clId="{FE0FE473-AB6C-4F8A-A7A5-BCAE2A980BC8}" dt="2026-06-25T23:32:25.930" v="63"/>
            <ac:spMkLst>
              <pc:docMk/>
              <pc:sldMasterMk cId="2042602556" sldId="2147483687"/>
              <pc:sldLayoutMk cId="1884311548" sldId="2147483705"/>
              <ac:spMk id="7" creationId="{C2BF4320-185D-3D75-7DFA-C9713289E294}"/>
            </ac:spMkLst>
          </pc:spChg>
          <pc:spChg chg="add mod">
            <ac:chgData name="Elise Yancey" userId="da350038-5415-440d-a3a0-39230d3f8ae8" providerId="ADAL" clId="{FE0FE473-AB6C-4F8A-A7A5-BCAE2A980BC8}" dt="2026-06-25T23:32:25.930" v="63"/>
            <ac:spMkLst>
              <pc:docMk/>
              <pc:sldMasterMk cId="2042602556" sldId="2147483687"/>
              <pc:sldLayoutMk cId="1884311548" sldId="2147483705"/>
              <ac:spMk id="8" creationId="{366708B8-B3CB-38C6-CFC7-D7CB461A8A28}"/>
            </ac:spMkLst>
          </pc:spChg>
          <pc:spChg chg="add mod">
            <ac:chgData name="Elise Yancey" userId="da350038-5415-440d-a3a0-39230d3f8ae8" providerId="ADAL" clId="{FE0FE473-AB6C-4F8A-A7A5-BCAE2A980BC8}" dt="2026-06-25T23:32:25.930" v="63"/>
            <ac:spMkLst>
              <pc:docMk/>
              <pc:sldMasterMk cId="2042602556" sldId="2147483687"/>
              <pc:sldLayoutMk cId="1884311548" sldId="2147483705"/>
              <ac:spMk id="9" creationId="{A3A68D12-53C4-8BF7-2D6B-59EB7F460AAB}"/>
            </ac:spMkLst>
          </pc:spChg>
          <pc:spChg chg="add mod">
            <ac:chgData name="Elise Yancey" userId="da350038-5415-440d-a3a0-39230d3f8ae8" providerId="ADAL" clId="{FE0FE473-AB6C-4F8A-A7A5-BCAE2A980BC8}" dt="2026-06-25T23:32:25.930" v="63"/>
            <ac:spMkLst>
              <pc:docMk/>
              <pc:sldMasterMk cId="2042602556" sldId="2147483687"/>
              <pc:sldLayoutMk cId="1884311548" sldId="2147483705"/>
              <ac:spMk id="11" creationId="{1CD02AE3-6E4E-48CD-CD1C-F8A8BC3726F6}"/>
            </ac:spMkLst>
          </pc:spChg>
          <pc:spChg chg="add mod">
            <ac:chgData name="Elise Yancey" userId="da350038-5415-440d-a3a0-39230d3f8ae8" providerId="ADAL" clId="{FE0FE473-AB6C-4F8A-A7A5-BCAE2A980BC8}" dt="2026-06-26T01:21:50.341" v="107" actId="14100"/>
            <ac:spMkLst>
              <pc:docMk/>
              <pc:sldMasterMk cId="2042602556" sldId="2147483687"/>
              <pc:sldLayoutMk cId="1884311548" sldId="2147483705"/>
              <ac:spMk id="12" creationId="{EFF4C40C-E33C-77CB-E321-7EBA70A71E51}"/>
            </ac:spMkLst>
          </pc:spChg>
          <pc:spChg chg="add mod">
            <ac:chgData name="Elise Yancey" userId="da350038-5415-440d-a3a0-39230d3f8ae8" providerId="ADAL" clId="{FE0FE473-AB6C-4F8A-A7A5-BCAE2A980BC8}" dt="2026-06-25T23:32:25.930" v="63"/>
            <ac:spMkLst>
              <pc:docMk/>
              <pc:sldMasterMk cId="2042602556" sldId="2147483687"/>
              <pc:sldLayoutMk cId="1884311548" sldId="2147483705"/>
              <ac:spMk id="13" creationId="{B1EB6B22-76EE-470C-5BB4-315700EB6BA9}"/>
            </ac:spMkLst>
          </pc:spChg>
          <pc:picChg chg="add mod">
            <ac:chgData name="Elise Yancey" userId="da350038-5415-440d-a3a0-39230d3f8ae8" providerId="ADAL" clId="{FE0FE473-AB6C-4F8A-A7A5-BCAE2A980BC8}" dt="2026-06-26T02:00:06.355" v="113" actId="1038"/>
            <ac:picMkLst>
              <pc:docMk/>
              <pc:sldMasterMk cId="2042602556" sldId="2147483687"/>
              <pc:sldLayoutMk cId="1884311548" sldId="2147483705"/>
              <ac:picMk id="10" creationId="{A2F48A66-BF54-6171-D07C-C7B93E771A2B}"/>
            </ac:picMkLst>
          </pc:picChg>
          <pc:picChg chg="add mod">
            <ac:chgData name="Elise Yancey" userId="da350038-5415-440d-a3a0-39230d3f8ae8" providerId="ADAL" clId="{FE0FE473-AB6C-4F8A-A7A5-BCAE2A980BC8}" dt="2026-06-25T23:32:25.930" v="63"/>
            <ac:picMkLst>
              <pc:docMk/>
              <pc:sldMasterMk cId="2042602556" sldId="2147483687"/>
              <pc:sldLayoutMk cId="1884311548" sldId="2147483705"/>
              <ac:picMk id="14" creationId="{4E34E858-0A79-BFD5-093D-E18CF4ABE87C}"/>
            </ac:picMkLst>
          </pc:picChg>
          <pc:picChg chg="add mod">
            <ac:chgData name="Elise Yancey" userId="da350038-5415-440d-a3a0-39230d3f8ae8" providerId="ADAL" clId="{FE0FE473-AB6C-4F8A-A7A5-BCAE2A980BC8}" dt="2026-06-25T23:32:25.930" v="63"/>
            <ac:picMkLst>
              <pc:docMk/>
              <pc:sldMasterMk cId="2042602556" sldId="2147483687"/>
              <pc:sldLayoutMk cId="1884311548" sldId="2147483705"/>
              <ac:picMk id="16" creationId="{795EEE12-135A-A216-0796-0A07535628E1}"/>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635724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2B217AB-7DE6-8DB8-105B-A9B9C747C55A}"/>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GB-Ins-Enrollment-Guide-DC  06/29</a:t>
            </a:r>
            <a:endParaRPr lang="en-US" sz="1100" dirty="0"/>
          </a:p>
        </p:txBody>
      </p:sp>
      <p:sp>
        <p:nvSpPr>
          <p:cNvPr id="7" name="TextBox 6">
            <a:extLst>
              <a:ext uri="{FF2B5EF4-FFF2-40B4-BE49-F238E27FC236}">
                <a16:creationId xmlns:a16="http://schemas.microsoft.com/office/drawing/2014/main" id="{C2BF4320-185D-3D75-7DFA-C9713289E294}"/>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366708B8-B3CB-38C6-CFC7-D7CB461A8A28}"/>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A3A68D12-53C4-8BF7-2D6B-59EB7F460AAB}"/>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A2F48A66-BF54-6171-D07C-C7B93E771A2B}"/>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1CD02AE3-6E4E-48CD-CD1C-F8A8BC3726F6}"/>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EFF4C40C-E33C-77CB-E321-7EBA70A71E51}"/>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B1EB6B22-76EE-470C-5BB4-315700EB6BA9}"/>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4E34E858-0A79-BFD5-093D-E18CF4ABE87C}"/>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261FB33D-5E2F-F997-0965-FA835F81BD7A}"/>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795EEE12-135A-A216-0796-0A07535628E1}"/>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1884311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GB-Ins-Enrollment-Guide-DC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GB-Ins-Enrollment-Guide-DC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GB-Ins-Enrollment-Guide-DC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969A48-6954-728B-1FEF-1B8105D4DCE5}"/>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GB-Ins-Enrollment-Guide-DC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FC03F5-0EBD-5953-7338-F18232F2F94E}"/>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6497E7F2-C047-1869-A931-DB90D6D8A1FF}"/>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2AC3546E-78C2-B8F8-E96A-9CFF0527B937}"/>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4)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C5A50FAC-2457-FE3A-3734-A97398D6079B}"/>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8EF1831F-A65C-3AF7-063C-A889E1826459}"/>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1029534399"/>
              </p:ext>
            </p:extLst>
          </p:nvPr>
        </p:nvGraphicFramePr>
        <p:xfrm>
          <a:off x="457200" y="1383868"/>
          <a:ext cx="6857999" cy="4273143"/>
        </p:xfrm>
        <a:graphic>
          <a:graphicData uri="http://schemas.openxmlformats.org/drawingml/2006/table">
            <a:tbl>
              <a:tblPr firstRow="1" bandRow="1"/>
              <a:tblGrid>
                <a:gridCol w="4900675">
                  <a:extLst>
                    <a:ext uri="{9D8B030D-6E8A-4147-A177-3AD203B41FA5}">
                      <a16:colId xmlns:a16="http://schemas.microsoft.com/office/drawing/2014/main" val="463931578"/>
                    </a:ext>
                  </a:extLst>
                </a:gridCol>
                <a:gridCol w="116840">
                  <a:extLst>
                    <a:ext uri="{9D8B030D-6E8A-4147-A177-3AD203B41FA5}">
                      <a16:colId xmlns:a16="http://schemas.microsoft.com/office/drawing/2014/main" val="1872780666"/>
                    </a:ext>
                  </a:extLst>
                </a:gridCol>
                <a:gridCol w="460121">
                  <a:extLst>
                    <a:ext uri="{9D8B030D-6E8A-4147-A177-3AD203B41FA5}">
                      <a16:colId xmlns:a16="http://schemas.microsoft.com/office/drawing/2014/main" val="617857949"/>
                    </a:ext>
                  </a:extLst>
                </a:gridCol>
                <a:gridCol w="460121">
                  <a:extLst>
                    <a:ext uri="{9D8B030D-6E8A-4147-A177-3AD203B41FA5}">
                      <a16:colId xmlns:a16="http://schemas.microsoft.com/office/drawing/2014/main" val="2611069059"/>
                    </a:ext>
                  </a:extLst>
                </a:gridCol>
                <a:gridCol w="460121">
                  <a:extLst>
                    <a:ext uri="{9D8B030D-6E8A-4147-A177-3AD203B41FA5}">
                      <a16:colId xmlns:a16="http://schemas.microsoft.com/office/drawing/2014/main" val="1562941862"/>
                    </a:ext>
                  </a:extLst>
                </a:gridCol>
                <a:gridCol w="460121">
                  <a:extLst>
                    <a:ext uri="{9D8B030D-6E8A-4147-A177-3AD203B41FA5}">
                      <a16:colId xmlns:a16="http://schemas.microsoft.com/office/drawing/2014/main" val="824550170"/>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41148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08D9D87-E6F8-5146-609B-4C8DF0AE8EF4}"/>
              </a:ext>
            </a:extLst>
          </p:cNvPr>
          <p:cNvGraphicFramePr>
            <a:graphicFrameLocks noGrp="1"/>
          </p:cNvGraphicFramePr>
          <p:nvPr>
            <p:extLst>
              <p:ext uri="{D42A27DB-BD31-4B8C-83A1-F6EECF244321}">
                <p14:modId xmlns:p14="http://schemas.microsoft.com/office/powerpoint/2010/main" val="3280059881"/>
              </p:ext>
            </p:extLst>
          </p:nvPr>
        </p:nvGraphicFramePr>
        <p:xfrm>
          <a:off x="2747395" y="3011332"/>
          <a:ext cx="4572001" cy="3780383"/>
        </p:xfrm>
        <a:graphic>
          <a:graphicData uri="http://schemas.openxmlformats.org/drawingml/2006/table">
            <a:tbl>
              <a:tblPr firstRow="1" bandRow="1"/>
              <a:tblGrid>
                <a:gridCol w="2078181">
                  <a:extLst>
                    <a:ext uri="{9D8B030D-6E8A-4147-A177-3AD203B41FA5}">
                      <a16:colId xmlns:a16="http://schemas.microsoft.com/office/drawing/2014/main" val="463931578"/>
                    </a:ext>
                  </a:extLst>
                </a:gridCol>
                <a:gridCol w="457668">
                  <a:extLst>
                    <a:ext uri="{9D8B030D-6E8A-4147-A177-3AD203B41FA5}">
                      <a16:colId xmlns:a16="http://schemas.microsoft.com/office/drawing/2014/main" val="1872780666"/>
                    </a:ext>
                  </a:extLst>
                </a:gridCol>
                <a:gridCol w="509038">
                  <a:extLst>
                    <a:ext uri="{9D8B030D-6E8A-4147-A177-3AD203B41FA5}">
                      <a16:colId xmlns:a16="http://schemas.microsoft.com/office/drawing/2014/main" val="617857949"/>
                    </a:ext>
                  </a:extLst>
                </a:gridCol>
                <a:gridCol w="509038">
                  <a:extLst>
                    <a:ext uri="{9D8B030D-6E8A-4147-A177-3AD203B41FA5}">
                      <a16:colId xmlns:a16="http://schemas.microsoft.com/office/drawing/2014/main" val="2611069059"/>
                    </a:ext>
                  </a:extLst>
                </a:gridCol>
                <a:gridCol w="509038">
                  <a:extLst>
                    <a:ext uri="{9D8B030D-6E8A-4147-A177-3AD203B41FA5}">
                      <a16:colId xmlns:a16="http://schemas.microsoft.com/office/drawing/2014/main" val="1562941862"/>
                    </a:ext>
                  </a:extLst>
                </a:gridCol>
                <a:gridCol w="509038">
                  <a:extLst>
                    <a:ext uri="{9D8B030D-6E8A-4147-A177-3AD203B41FA5}">
                      <a16:colId xmlns:a16="http://schemas.microsoft.com/office/drawing/2014/main" val="824550170"/>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41148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grpSp>
        <p:nvGrpSpPr>
          <p:cNvPr id="5" name="Group 4">
            <a:extLst>
              <a:ext uri="{FF2B5EF4-FFF2-40B4-BE49-F238E27FC236}">
                <a16:creationId xmlns:a16="http://schemas.microsoft.com/office/drawing/2014/main" id="{8340D590-75C4-EADA-9E9D-30ACED94F911}"/>
              </a:ext>
            </a:extLst>
          </p:cNvPr>
          <p:cNvGrpSpPr/>
          <p:nvPr/>
        </p:nvGrpSpPr>
        <p:grpSpPr>
          <a:xfrm>
            <a:off x="514201" y="8037425"/>
            <a:ext cx="1965960" cy="1158240"/>
            <a:chOff x="518160" y="8077200"/>
            <a:chExt cx="1965960" cy="1158240"/>
          </a:xfrm>
        </p:grpSpPr>
        <p:sp>
          <p:nvSpPr>
            <p:cNvPr id="6" name="Rectangle: Rounded Corners 5">
              <a:extLst>
                <a:ext uri="{FF2B5EF4-FFF2-40B4-BE49-F238E27FC236}">
                  <a16:creationId xmlns:a16="http://schemas.microsoft.com/office/drawing/2014/main" id="{C65F1716-C49C-DDC7-8D2B-126331987A00}"/>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5E542101-D59D-E59E-4F26-DAAA4FDC6D07}"/>
                </a:ext>
              </a:extLst>
            </p:cNvPr>
            <p:cNvGrpSpPr/>
            <p:nvPr/>
          </p:nvGrpSpPr>
          <p:grpSpPr>
            <a:xfrm>
              <a:off x="737422" y="8215741"/>
              <a:ext cx="784198" cy="255330"/>
              <a:chOff x="737422" y="8215741"/>
              <a:chExt cx="784198" cy="255330"/>
            </a:xfrm>
          </p:grpSpPr>
          <p:pic>
            <p:nvPicPr>
              <p:cNvPr id="8" name="Picture 7">
                <a:extLst>
                  <a:ext uri="{FF2B5EF4-FFF2-40B4-BE49-F238E27FC236}">
                    <a16:creationId xmlns:a16="http://schemas.microsoft.com/office/drawing/2014/main" id="{9F681AD1-FA97-5BFE-96DC-82987C686D78}"/>
                  </a:ext>
                </a:extLst>
              </p:cNvPr>
              <p:cNvPicPr>
                <a:picLocks noChangeAspect="1"/>
              </p:cNvPicPr>
              <p:nvPr/>
            </p:nvPicPr>
            <p:blipFill>
              <a:blip r:embed="rId5"/>
              <a:srcRect l="34115"/>
              <a:stretch>
                <a:fillRect/>
              </a:stretch>
            </p:blipFill>
            <p:spPr>
              <a:xfrm rot="10800000">
                <a:off x="737422" y="8215744"/>
                <a:ext cx="159164" cy="255327"/>
              </a:xfrm>
              <a:prstGeom prst="rect">
                <a:avLst/>
              </a:prstGeom>
            </p:spPr>
          </p:pic>
          <p:pic>
            <p:nvPicPr>
              <p:cNvPr id="9" name="Picture 8">
                <a:extLst>
                  <a:ext uri="{FF2B5EF4-FFF2-40B4-BE49-F238E27FC236}">
                    <a16:creationId xmlns:a16="http://schemas.microsoft.com/office/drawing/2014/main" id="{77323594-F0FC-ABFD-4AEB-EE6F35F1961D}"/>
                  </a:ext>
                </a:extLst>
              </p:cNvPr>
              <p:cNvPicPr>
                <a:picLocks noChangeAspect="1"/>
              </p:cNvPicPr>
              <p:nvPr/>
            </p:nvPicPr>
            <p:blipFill>
              <a:blip r:embed="rId5"/>
              <a:srcRect l="34115"/>
              <a:stretch>
                <a:fillRect/>
              </a:stretch>
            </p:blipFill>
            <p:spPr>
              <a:xfrm rot="10800000">
                <a:off x="890775" y="8215743"/>
                <a:ext cx="159164" cy="255327"/>
              </a:xfrm>
              <a:prstGeom prst="rect">
                <a:avLst/>
              </a:prstGeom>
            </p:spPr>
          </p:pic>
          <p:pic>
            <p:nvPicPr>
              <p:cNvPr id="10" name="Picture 9">
                <a:extLst>
                  <a:ext uri="{FF2B5EF4-FFF2-40B4-BE49-F238E27FC236}">
                    <a16:creationId xmlns:a16="http://schemas.microsoft.com/office/drawing/2014/main" id="{1FE2F3CD-E492-38A6-2FC9-9E7FEE19BE59}"/>
                  </a:ext>
                </a:extLst>
              </p:cNvPr>
              <p:cNvPicPr>
                <a:picLocks noChangeAspect="1"/>
              </p:cNvPicPr>
              <p:nvPr/>
            </p:nvPicPr>
            <p:blipFill>
              <a:blip r:embed="rId5"/>
              <a:srcRect l="34115"/>
              <a:stretch>
                <a:fillRect/>
              </a:stretch>
            </p:blipFill>
            <p:spPr>
              <a:xfrm rot="10800000">
                <a:off x="1049939" y="8215742"/>
                <a:ext cx="159164" cy="255327"/>
              </a:xfrm>
              <a:prstGeom prst="rect">
                <a:avLst/>
              </a:prstGeom>
            </p:spPr>
          </p:pic>
          <p:pic>
            <p:nvPicPr>
              <p:cNvPr id="11" name="Picture 10">
                <a:extLst>
                  <a:ext uri="{FF2B5EF4-FFF2-40B4-BE49-F238E27FC236}">
                    <a16:creationId xmlns:a16="http://schemas.microsoft.com/office/drawing/2014/main" id="{DFB9CD72-793C-0016-88D0-3F0B5FA9BCA6}"/>
                  </a:ext>
                </a:extLst>
              </p:cNvPr>
              <p:cNvPicPr>
                <a:picLocks noChangeAspect="1"/>
              </p:cNvPicPr>
              <p:nvPr/>
            </p:nvPicPr>
            <p:blipFill>
              <a:blip r:embed="rId5"/>
              <a:srcRect l="34115"/>
              <a:stretch>
                <a:fillRect/>
              </a:stretch>
            </p:blipFill>
            <p:spPr>
              <a:xfrm rot="10800000">
                <a:off x="1209103" y="8215742"/>
                <a:ext cx="159164" cy="255327"/>
              </a:xfrm>
              <a:prstGeom prst="rect">
                <a:avLst/>
              </a:prstGeom>
            </p:spPr>
          </p:pic>
          <p:pic>
            <p:nvPicPr>
              <p:cNvPr id="12" name="Picture 11">
                <a:extLst>
                  <a:ext uri="{FF2B5EF4-FFF2-40B4-BE49-F238E27FC236}">
                    <a16:creationId xmlns:a16="http://schemas.microsoft.com/office/drawing/2014/main" id="{35478AD9-4667-D180-3B5B-683A883C7AA0}"/>
                  </a:ext>
                </a:extLst>
              </p:cNvPr>
              <p:cNvPicPr>
                <a:picLocks noChangeAspect="1"/>
              </p:cNvPicPr>
              <p:nvPr/>
            </p:nvPicPr>
            <p:blipFill>
              <a:blip r:embed="rId5"/>
              <a:srcRect l="34115"/>
              <a:stretch>
                <a:fillRect/>
              </a:stretch>
            </p:blipFill>
            <p:spPr>
              <a:xfrm rot="10800000">
                <a:off x="1362456" y="8215741"/>
                <a:ext cx="159164" cy="255327"/>
              </a:xfrm>
              <a:prstGeom prst="rect">
                <a:avLst/>
              </a:prstGeom>
            </p:spPr>
          </p:pic>
        </p:grpSp>
      </p:grpSp>
      <p:sp>
        <p:nvSpPr>
          <p:cNvPr id="13" name="TextBox 12">
            <a:extLst>
              <a:ext uri="{FF2B5EF4-FFF2-40B4-BE49-F238E27FC236}">
                <a16:creationId xmlns:a16="http://schemas.microsoft.com/office/drawing/2014/main" id="{44D68040-78F1-64A3-253E-67CF8E1B24F2}"/>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4" name="TextBox 13">
            <a:extLst>
              <a:ext uri="{FF2B5EF4-FFF2-40B4-BE49-F238E27FC236}">
                <a16:creationId xmlns:a16="http://schemas.microsoft.com/office/drawing/2014/main" id="{2A5090EC-CB63-3CC1-36B5-E2469E2F8D6F}"/>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spTree>
    <p:extLst>
      <p:ext uri="{BB962C8B-B14F-4D97-AF65-F5344CB8AC3E}">
        <p14:creationId xmlns:p14="http://schemas.microsoft.com/office/powerpoint/2010/main" val="1583716519"/>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1760</TotalTime>
  <Words>1368</Words>
  <Application>Microsoft Office PowerPoint</Application>
  <PresentationFormat>Custom</PresentationFormat>
  <Paragraphs>148</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2026-06-26T02:00:14Z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