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3"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EF78B3-B1DB-4DBD-B6BA-11918726241D}">
          <p14:sldIdLst>
            <p14:sldId id="262"/>
          </p14:sldIdLst>
        </p14:section>
        <p14:section name="Two page version" id="{90C0C25C-8602-437F-B1F4-BDD438013C36}">
          <p14:sldIdLst>
            <p14:sldId id="258"/>
            <p14:sldId id="261"/>
          </p14:sldIdLst>
        </p14:section>
        <p14:section name="One page version" id="{11031631-7D89-4E98-8B25-9305D4B9581D}">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1CE"/>
    <a:srgbClr val="454548"/>
    <a:srgbClr val="F2F8FD"/>
    <a:srgbClr val="545456"/>
    <a:srgbClr val="D3C9E0"/>
    <a:srgbClr val="54378D"/>
    <a:srgbClr val="FFFFFF"/>
    <a:srgbClr val="000000"/>
    <a:srgbClr val="A996C5"/>
    <a:srgbClr val="E64B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19"/>
    <p:restoredTop sz="88079" autoAdjust="0"/>
  </p:normalViewPr>
  <p:slideViewPr>
    <p:cSldViewPr snapToGrid="0">
      <p:cViewPr varScale="1">
        <p:scale>
          <a:sx n="50" d="100"/>
          <a:sy n="50" d="100"/>
        </p:scale>
        <p:origin x="2688" y="3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e Yancey" userId="da350038-5415-440d-a3a0-39230d3f8ae8" providerId="ADAL" clId="{FE0FE473-AB6C-4F8A-A7A5-BCAE2A980BC8}"/>
    <pc:docChg chg="undo custSel addSld delSld modSld modMainMaster addSection modSection">
      <pc:chgData name="Elise Yancey" userId="da350038-5415-440d-a3a0-39230d3f8ae8" providerId="ADAL" clId="{FE0FE473-AB6C-4F8A-A7A5-BCAE2A980BC8}" dt="2026-08-28T22:19:27.821" v="119" actId="20577"/>
      <pc:docMkLst>
        <pc:docMk/>
      </pc:docMkLst>
      <pc:sldMasterChg chg="modSldLayout sldLayoutOrd">
        <pc:chgData name="Elise Yancey" userId="da350038-5415-440d-a3a0-39230d3f8ae8" providerId="ADAL" clId="{FE0FE473-AB6C-4F8A-A7A5-BCAE2A980BC8}" dt="2026-08-28T22:19:27.821" v="119" actId="20577"/>
        <pc:sldMasterMkLst>
          <pc:docMk/>
          <pc:sldMasterMk cId="2042602556" sldId="2147483687"/>
        </pc:sldMasterMkLst>
        <pc:sldLayoutChg chg="addSp delSp modSp mod">
          <pc:chgData name="Elise Yancey" userId="da350038-5415-440d-a3a0-39230d3f8ae8" providerId="ADAL" clId="{FE0FE473-AB6C-4F8A-A7A5-BCAE2A980BC8}" dt="2026-08-28T22:19:27.821" v="119" actId="20577"/>
          <pc:sldLayoutMkLst>
            <pc:docMk/>
            <pc:sldMasterMk cId="2042602556" sldId="2147483687"/>
            <pc:sldLayoutMk cId="1884311548" sldId="2147483705"/>
          </pc:sldLayoutMkLst>
          <pc:spChg chg="mod">
            <ac:chgData name="Elise Yancey" userId="da350038-5415-440d-a3a0-39230d3f8ae8" providerId="ADAL" clId="{FE0FE473-AB6C-4F8A-A7A5-BCAE2A980BC8}" dt="2026-08-28T22:19:27.821" v="119" actId="20577"/>
            <ac:spMkLst>
              <pc:docMk/>
              <pc:sldMasterMk cId="2042602556" sldId="2147483687"/>
              <pc:sldLayoutMk cId="1884311548" sldId="2147483705"/>
              <ac:spMk id="11" creationId="{0D81FF8D-2EC6-0C36-6EA9-D119A85B908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35635724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A47A732-881B-B3A7-160F-20A33C0D425D}"/>
              </a:ext>
            </a:extLst>
          </p:cNvPr>
          <p:cNvCxnSpPr>
            <a:stCxn id="6" idx="6"/>
            <a:endCxn id="12"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4D2A7C4-11B9-9F62-2067-6A32E0C51ABD}"/>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DF608623-677D-A2D5-A412-29B0C37D3CA7}"/>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464667C9-0F40-70A5-8F14-A97A878F40AE}"/>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6" name="Oval 5">
            <a:extLst>
              <a:ext uri="{FF2B5EF4-FFF2-40B4-BE49-F238E27FC236}">
                <a16:creationId xmlns:a16="http://schemas.microsoft.com/office/drawing/2014/main" id="{2C79B717-1401-DB51-9930-A9A05AB5062D}"/>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7" name="TextBox 6">
            <a:extLst>
              <a:ext uri="{FF2B5EF4-FFF2-40B4-BE49-F238E27FC236}">
                <a16:creationId xmlns:a16="http://schemas.microsoft.com/office/drawing/2014/main" id="{001A20A0-05F9-1CE2-B795-B311A959008F}"/>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8" name="Oval 7">
            <a:extLst>
              <a:ext uri="{FF2B5EF4-FFF2-40B4-BE49-F238E27FC236}">
                <a16:creationId xmlns:a16="http://schemas.microsoft.com/office/drawing/2014/main" id="{CAE4AD79-532D-1A86-EEAE-D9920CE8A493}"/>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9" name="TextBox 8">
            <a:extLst>
              <a:ext uri="{FF2B5EF4-FFF2-40B4-BE49-F238E27FC236}">
                <a16:creationId xmlns:a16="http://schemas.microsoft.com/office/drawing/2014/main" id="{DE885A32-AF00-5549-D990-F9ECC83163C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0" name="Oval 9">
            <a:extLst>
              <a:ext uri="{FF2B5EF4-FFF2-40B4-BE49-F238E27FC236}">
                <a16:creationId xmlns:a16="http://schemas.microsoft.com/office/drawing/2014/main" id="{D9AD6BE8-0AA7-B786-E8E3-32489DC24DEA}"/>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11" name="TextBox 10">
            <a:extLst>
              <a:ext uri="{FF2B5EF4-FFF2-40B4-BE49-F238E27FC236}">
                <a16:creationId xmlns:a16="http://schemas.microsoft.com/office/drawing/2014/main" id="{0D81FF8D-2EC6-0C36-6EA9-D119A85B908A}"/>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2" name="Oval 11">
            <a:extLst>
              <a:ext uri="{FF2B5EF4-FFF2-40B4-BE49-F238E27FC236}">
                <a16:creationId xmlns:a16="http://schemas.microsoft.com/office/drawing/2014/main" id="{BA478B34-A59C-9F5B-D399-B04A09FFB6D5}"/>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13" name="TextBox 12">
            <a:extLst>
              <a:ext uri="{FF2B5EF4-FFF2-40B4-BE49-F238E27FC236}">
                <a16:creationId xmlns:a16="http://schemas.microsoft.com/office/drawing/2014/main" id="{E5EE12F7-7802-E5BA-D040-907F1C2FE95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4" name="Picture 13">
            <a:extLst>
              <a:ext uri="{FF2B5EF4-FFF2-40B4-BE49-F238E27FC236}">
                <a16:creationId xmlns:a16="http://schemas.microsoft.com/office/drawing/2014/main" id="{3A12A4DC-4DC8-9EC1-C135-1FD48FE07E76}"/>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15" name="TextBox 14">
            <a:extLst>
              <a:ext uri="{FF2B5EF4-FFF2-40B4-BE49-F238E27FC236}">
                <a16:creationId xmlns:a16="http://schemas.microsoft.com/office/drawing/2014/main" id="{3392785A-5904-F071-84F9-FC56A20E5C99}"/>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GB-Ins-Enrollment-Guide-DC 09/01</a:t>
            </a:r>
            <a:endParaRPr lang="en-US" sz="500" dirty="0">
              <a:solidFill>
                <a:schemeClr val="tx1"/>
              </a:solidFill>
              <a:latin typeface="Open Sans" pitchFamily="2" charset="0"/>
              <a:ea typeface="Open Sans" pitchFamily="2" charset="0"/>
              <a:cs typeface="Open Sans" pitchFamily="2" charset="0"/>
            </a:endParaRPr>
          </a:p>
        </p:txBody>
      </p:sp>
      <p:sp>
        <p:nvSpPr>
          <p:cNvPr id="16" name="Rectangle 15">
            <a:extLst>
              <a:ext uri="{FF2B5EF4-FFF2-40B4-BE49-F238E27FC236}">
                <a16:creationId xmlns:a16="http://schemas.microsoft.com/office/drawing/2014/main" id="{9C71AB0A-C008-1A08-385D-C9F0514A203E}"/>
              </a:ext>
            </a:extLst>
          </p:cNvPr>
          <p:cNvSpPr/>
          <p:nvPr userDrawn="1"/>
        </p:nvSpPr>
        <p:spPr>
          <a:xfrm>
            <a:off x="6311347" y="9644743"/>
            <a:ext cx="1461053" cy="41365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3115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7D4BD1B-8E09-6669-12D9-8B4F7FD8DB1F}"/>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A48124CB-C1D3-660F-BE64-1D2887CA5004}"/>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20" name="TextBox 19">
            <a:extLst>
              <a:ext uri="{FF2B5EF4-FFF2-40B4-BE49-F238E27FC236}">
                <a16:creationId xmlns:a16="http://schemas.microsoft.com/office/drawing/2014/main" id="{13F27868-E14D-8F6F-F424-79D333B72DF7}"/>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21" name="TextBox 20">
            <a:extLst>
              <a:ext uri="{FF2B5EF4-FFF2-40B4-BE49-F238E27FC236}">
                <a16:creationId xmlns:a16="http://schemas.microsoft.com/office/drawing/2014/main" id="{8B5433F7-F551-D337-2357-26D11A723DDE}"/>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22" name="TextBox 21">
            <a:extLst>
              <a:ext uri="{FF2B5EF4-FFF2-40B4-BE49-F238E27FC236}">
                <a16:creationId xmlns:a16="http://schemas.microsoft.com/office/drawing/2014/main" id="{24BC72CF-A8FB-739C-CC62-633A64547F23}"/>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23" name="TextBox 22">
            <a:extLst>
              <a:ext uri="{FF2B5EF4-FFF2-40B4-BE49-F238E27FC236}">
                <a16:creationId xmlns:a16="http://schemas.microsoft.com/office/drawing/2014/main" id="{95334DE4-934C-2F21-DF9C-4334E71DBD04}"/>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24" name="TextBox 23">
            <a:extLst>
              <a:ext uri="{FF2B5EF4-FFF2-40B4-BE49-F238E27FC236}">
                <a16:creationId xmlns:a16="http://schemas.microsoft.com/office/drawing/2014/main" id="{68EC11F3-DA2E-924D-AA4E-032BDB38057D}"/>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25" name="TextBox 24">
            <a:extLst>
              <a:ext uri="{FF2B5EF4-FFF2-40B4-BE49-F238E27FC236}">
                <a16:creationId xmlns:a16="http://schemas.microsoft.com/office/drawing/2014/main" id="{1306101C-665F-0547-C970-C45291AECBC8}"/>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26" name="TextBox 25">
            <a:extLst>
              <a:ext uri="{FF2B5EF4-FFF2-40B4-BE49-F238E27FC236}">
                <a16:creationId xmlns:a16="http://schemas.microsoft.com/office/drawing/2014/main" id="{F2390826-B512-BA16-6DFE-DFC8801FE5AD}"/>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27" name="TextBox 26">
            <a:extLst>
              <a:ext uri="{FF2B5EF4-FFF2-40B4-BE49-F238E27FC236}">
                <a16:creationId xmlns:a16="http://schemas.microsoft.com/office/drawing/2014/main" id="{CE06E7AD-4D43-EFAC-609B-983BE0561D55}"/>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28" name="TextBox 27">
            <a:extLst>
              <a:ext uri="{FF2B5EF4-FFF2-40B4-BE49-F238E27FC236}">
                <a16:creationId xmlns:a16="http://schemas.microsoft.com/office/drawing/2014/main" id="{60C8D9C2-ADFF-12AB-8387-330F53396AC1}"/>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29" name="TextBox 28">
            <a:extLst>
              <a:ext uri="{FF2B5EF4-FFF2-40B4-BE49-F238E27FC236}">
                <a16:creationId xmlns:a16="http://schemas.microsoft.com/office/drawing/2014/main" id="{CE757AE8-E3D8-C87D-53D4-06B5984E796D}"/>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30" name="Rectangle 29">
            <a:extLst>
              <a:ext uri="{FF2B5EF4-FFF2-40B4-BE49-F238E27FC236}">
                <a16:creationId xmlns:a16="http://schemas.microsoft.com/office/drawing/2014/main" id="{3CB9F732-4A46-0EEB-5FFB-1663EC2233B3}"/>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9F867D1-DC6D-76C2-4758-7FDE873CE808}"/>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GB-Ins-Enrollment-Guide-DC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56385CB-B6F1-99E7-3273-CE0573B6E1C6}"/>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GB-Ins-Enrollment-Guide-DC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6ACC04-F8A0-E5F6-497A-9E62AA7736EE}"/>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E8536BB7-3794-7534-0C76-B2EA143A3169}"/>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GB-Ins-Enrollment-Guide-DC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414C93F-25C5-BDA1-07F4-36F0F8C725DE}"/>
              </a:ext>
            </a:extLst>
          </p:cNvPr>
          <p:cNvGraphicFramePr>
            <a:graphicFrameLocks noGrp="1"/>
          </p:cNvGraphicFramePr>
          <p:nvPr>
            <p:extLst>
              <p:ext uri="{D42A27DB-BD31-4B8C-83A1-F6EECF244321}">
                <p14:modId xmlns:p14="http://schemas.microsoft.com/office/powerpoint/2010/main" val="3694438400"/>
              </p:ext>
            </p:extLst>
          </p:nvPr>
        </p:nvGraphicFramePr>
        <p:xfrm>
          <a:off x="457200" y="445992"/>
          <a:ext cx="6741159" cy="7635240"/>
        </p:xfrm>
        <a:graphic>
          <a:graphicData uri="http://schemas.openxmlformats.org/drawingml/2006/table">
            <a:tbl>
              <a:tblPr firstRow="1" bandRow="1"/>
              <a:tblGrid>
                <a:gridCol w="4900675">
                  <a:extLst>
                    <a:ext uri="{9D8B030D-6E8A-4147-A177-3AD203B41FA5}">
                      <a16:colId xmlns:a16="http://schemas.microsoft.com/office/drawing/2014/main" val="463931578"/>
                    </a:ext>
                  </a:extLst>
                </a:gridCol>
                <a:gridCol w="460121">
                  <a:extLst>
                    <a:ext uri="{9D8B030D-6E8A-4147-A177-3AD203B41FA5}">
                      <a16:colId xmlns:a16="http://schemas.microsoft.com/office/drawing/2014/main" val="617857949"/>
                    </a:ext>
                  </a:extLst>
                </a:gridCol>
                <a:gridCol w="460121">
                  <a:extLst>
                    <a:ext uri="{9D8B030D-6E8A-4147-A177-3AD203B41FA5}">
                      <a16:colId xmlns:a16="http://schemas.microsoft.com/office/drawing/2014/main" val="2611069059"/>
                    </a:ext>
                  </a:extLst>
                </a:gridCol>
                <a:gridCol w="460121">
                  <a:extLst>
                    <a:ext uri="{9D8B030D-6E8A-4147-A177-3AD203B41FA5}">
                      <a16:colId xmlns:a16="http://schemas.microsoft.com/office/drawing/2014/main" val="1562941862"/>
                    </a:ext>
                  </a:extLst>
                </a:gridCol>
                <a:gridCol w="460121">
                  <a:extLst>
                    <a:ext uri="{9D8B030D-6E8A-4147-A177-3AD203B41FA5}">
                      <a16:colId xmlns:a16="http://schemas.microsoft.com/office/drawing/2014/main" val="82455017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1000"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10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1000" b="1" i="0" u="none" strike="noStrike" dirty="0">
                          <a:solidFill>
                            <a:srgbClr val="FFFFFF"/>
                          </a:solidFill>
                          <a:effectLst/>
                          <a:latin typeface="Poppins" pitchFamily="2" charset="77"/>
                          <a:cs typeface="Poppins" pitchFamily="2" charset="77"/>
                        </a:rPr>
                        <a:t>Plus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FFFFF"/>
                          </a:solidFill>
                          <a:effectLst/>
                          <a:latin typeface="Poppins" pitchFamily="2" charset="77"/>
                          <a:cs typeface="Poppins" pitchFamily="2" charset="77"/>
                        </a:rPr>
                        <a:t>Emergent Premier</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Emergency Ground Ambulance Coverage</a:t>
                      </a:r>
                    </a:p>
                    <a:p>
                      <a:pPr algn="l" fontAlgn="t">
                        <a:lnSpc>
                          <a:spcPct val="125000"/>
                        </a:lnSpc>
                        <a:spcAft>
                          <a:spcPts val="0"/>
                        </a:spcAft>
                      </a:pPr>
                      <a:r>
                        <a:rPr lang="en-US" sz="10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Emergency Air Ambulance Coverage</a:t>
                      </a:r>
                    </a:p>
                    <a:p>
                      <a:pPr algn="l" fontAlgn="t">
                        <a:lnSpc>
                          <a:spcPct val="125000"/>
                        </a:lnSpc>
                        <a:spcAft>
                          <a:spcPts val="0"/>
                        </a:spcAft>
                      </a:pPr>
                      <a:r>
                        <a:rPr lang="en-US" sz="10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Pet Return Transportation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lnSpc>
                          <a:spcPct val="125000"/>
                        </a:lnSpc>
                        <a:spcAft>
                          <a:spcPts val="0"/>
                        </a:spcAft>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10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10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F88AE345-1039-428D-1A1A-F8208B0179C4}"/>
              </a:ext>
            </a:extLst>
          </p:cNvPr>
          <p:cNvSpPr txBox="1">
            <a:spLocks noGrp="1" noRot="1" noMove="1" noResize="1" noEditPoints="1" noAdjustHandles="1" noChangeArrowheads="1" noChangeShapeType="1"/>
          </p:cNvSpPr>
          <p:nvPr/>
        </p:nvSpPr>
        <p:spPr>
          <a:xfrm>
            <a:off x="2829465" y="8701676"/>
            <a:ext cx="4368894" cy="1200329"/>
          </a:xfrm>
          <a:prstGeom prst="rect">
            <a:avLst/>
          </a:prstGeom>
          <a:noFill/>
        </p:spPr>
        <p:txBody>
          <a:bodyPr wrap="square" rtlCol="0">
            <a:spAutoFit/>
          </a:bodyPr>
          <a:lstStyle/>
          <a:p>
            <a:r>
              <a:rPr lang="en-US" sz="600" b="1" dirty="0">
                <a:solidFill>
                  <a:schemeClr val="accent3">
                    <a:lumMod val="50000"/>
                  </a:schemeClr>
                </a:solidFill>
                <a:latin typeface="Poppins" pitchFamily="2" charset="77"/>
                <a:ea typeface="Open Sans" pitchFamily="2" charset="0"/>
                <a:cs typeface="Poppins" pitchFamily="2" charset="77"/>
              </a:rPr>
              <a:t>Coverage territories</a:t>
            </a:r>
          </a:p>
          <a:p>
            <a:r>
              <a:rPr lang="en-US" sz="6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600" b="0" dirty="0">
              <a:solidFill>
                <a:schemeClr val="accent3">
                  <a:lumMod val="50000"/>
                </a:schemeClr>
              </a:solidFill>
              <a:latin typeface="Open Sans" pitchFamily="2" charset="0"/>
              <a:ea typeface="Open Sans" pitchFamily="2" charset="0"/>
              <a:cs typeface="Open Sans" pitchFamily="2" charset="0"/>
            </a:endParaRPr>
          </a:p>
          <a:p>
            <a:r>
              <a:rPr lang="en-US" sz="600" b="1" dirty="0">
                <a:solidFill>
                  <a:schemeClr val="accent3">
                    <a:lumMod val="50000"/>
                  </a:schemeClr>
                </a:solidFill>
                <a:latin typeface="Poppins" pitchFamily="2" charset="77"/>
                <a:ea typeface="Open Sans" pitchFamily="2" charset="0"/>
                <a:cs typeface="Poppins" pitchFamily="2" charset="77"/>
              </a:rPr>
              <a:t>Disclaimer</a:t>
            </a:r>
          </a:p>
          <a:p>
            <a:r>
              <a:rPr lang="en-US" sz="6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6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8D9D87-E6F8-5146-609B-4C8DF0AE8EF4}"/>
              </a:ext>
            </a:extLst>
          </p:cNvPr>
          <p:cNvGraphicFramePr>
            <a:graphicFrameLocks noGrp="1"/>
          </p:cNvGraphicFramePr>
          <p:nvPr>
            <p:extLst>
              <p:ext uri="{D42A27DB-BD31-4B8C-83A1-F6EECF244321}">
                <p14:modId xmlns:p14="http://schemas.microsoft.com/office/powerpoint/2010/main" val="130192750"/>
              </p:ext>
            </p:extLst>
          </p:nvPr>
        </p:nvGraphicFramePr>
        <p:xfrm>
          <a:off x="2259105" y="2263530"/>
          <a:ext cx="4908422" cy="4846320"/>
        </p:xfrm>
        <a:graphic>
          <a:graphicData uri="http://schemas.openxmlformats.org/drawingml/2006/table">
            <a:tbl>
              <a:tblPr firstRow="1" bandRow="1"/>
              <a:tblGrid>
                <a:gridCol w="3291840">
                  <a:extLst>
                    <a:ext uri="{9D8B030D-6E8A-4147-A177-3AD203B41FA5}">
                      <a16:colId xmlns:a16="http://schemas.microsoft.com/office/drawing/2014/main" val="463931578"/>
                    </a:ext>
                  </a:extLst>
                </a:gridCol>
                <a:gridCol w="384111">
                  <a:extLst>
                    <a:ext uri="{9D8B030D-6E8A-4147-A177-3AD203B41FA5}">
                      <a16:colId xmlns:a16="http://schemas.microsoft.com/office/drawing/2014/main" val="617857949"/>
                    </a:ext>
                  </a:extLst>
                </a:gridCol>
                <a:gridCol w="384111">
                  <a:extLst>
                    <a:ext uri="{9D8B030D-6E8A-4147-A177-3AD203B41FA5}">
                      <a16:colId xmlns:a16="http://schemas.microsoft.com/office/drawing/2014/main" val="3284826611"/>
                    </a:ext>
                  </a:extLst>
                </a:gridCol>
                <a:gridCol w="424180">
                  <a:extLst>
                    <a:ext uri="{9D8B030D-6E8A-4147-A177-3AD203B41FA5}">
                      <a16:colId xmlns:a16="http://schemas.microsoft.com/office/drawing/2014/main" val="1562941862"/>
                    </a:ext>
                  </a:extLst>
                </a:gridCol>
                <a:gridCol w="424180">
                  <a:extLst>
                    <a:ext uri="{9D8B030D-6E8A-4147-A177-3AD203B41FA5}">
                      <a16:colId xmlns:a16="http://schemas.microsoft.com/office/drawing/2014/main" val="3120720618"/>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900"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900"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900"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9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309102074"/>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010010221"/>
                  </a:ext>
                </a:extLst>
              </a:tr>
              <a:tr h="457200">
                <a:tc>
                  <a:txBody>
                    <a:body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457200">
                <a:tc>
                  <a:txBody>
                    <a:body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Post-Admission Continued 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buNone/>
                      </a:pPr>
                      <a:r>
                        <a:rPr lang="en-US" sz="9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prstDash val="soli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9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4" name="TextBox 13">
            <a:extLst>
              <a:ext uri="{FF2B5EF4-FFF2-40B4-BE49-F238E27FC236}">
                <a16:creationId xmlns:a16="http://schemas.microsoft.com/office/drawing/2014/main" id="{2A5090EC-CB63-3CC1-36B5-E2469E2F8D6F}"/>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3" name="TextBox 2">
            <a:extLst>
              <a:ext uri="{FF2B5EF4-FFF2-40B4-BE49-F238E27FC236}">
                <a16:creationId xmlns:a16="http://schemas.microsoft.com/office/drawing/2014/main" id="{17AD08C7-ACFC-DE36-8B08-EC48AF98149D}"/>
              </a:ext>
            </a:extLst>
          </p:cNvPr>
          <p:cNvSpPr txBox="1">
            <a:spLocks noGrp="1" noRot="1" noMove="1" noResize="1" noEditPoints="1" noAdjustHandles="1" noChangeArrowheads="1" noChangeShapeType="1"/>
          </p:cNvSpPr>
          <p:nvPr/>
        </p:nvSpPr>
        <p:spPr>
          <a:xfrm>
            <a:off x="451597" y="8696182"/>
            <a:ext cx="5263403" cy="1015663"/>
          </a:xfrm>
          <a:prstGeom prst="rect">
            <a:avLst/>
          </a:prstGeom>
          <a:noFill/>
        </p:spPr>
        <p:txBody>
          <a:bodyPr wrap="square" rtlCol="0">
            <a:spAutoFit/>
          </a:bodyPr>
          <a:lstStyle/>
          <a:p>
            <a:r>
              <a:rPr lang="en-US" sz="600" b="1" dirty="0">
                <a:solidFill>
                  <a:schemeClr val="accent3">
                    <a:lumMod val="50000"/>
                  </a:schemeClr>
                </a:solidFill>
                <a:latin typeface="Poppins" pitchFamily="2" charset="77"/>
                <a:ea typeface="Open Sans" pitchFamily="2" charset="0"/>
                <a:cs typeface="Poppins" pitchFamily="2" charset="77"/>
              </a:rPr>
              <a:t>Coverage territories</a:t>
            </a:r>
          </a:p>
          <a:p>
            <a:r>
              <a:rPr lang="en-US" sz="6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600" dirty="0">
              <a:solidFill>
                <a:schemeClr val="accent3">
                  <a:lumMod val="50000"/>
                </a:schemeClr>
              </a:solidFill>
              <a:latin typeface="Open Sans" pitchFamily="2" charset="0"/>
              <a:ea typeface="Open Sans" pitchFamily="2" charset="0"/>
              <a:cs typeface="Open Sans" pitchFamily="2" charset="0"/>
            </a:endParaRPr>
          </a:p>
          <a:p>
            <a:r>
              <a:rPr lang="en-US" sz="600" b="1" dirty="0">
                <a:solidFill>
                  <a:schemeClr val="accent3">
                    <a:lumMod val="50000"/>
                  </a:schemeClr>
                </a:solidFill>
                <a:latin typeface="Poppins" pitchFamily="2" charset="77"/>
                <a:ea typeface="Open Sans" pitchFamily="2" charset="0"/>
                <a:cs typeface="Poppins" pitchFamily="2" charset="77"/>
              </a:rPr>
              <a:t>Disclaimer</a:t>
            </a:r>
          </a:p>
          <a:p>
            <a:r>
              <a:rPr lang="en-US" sz="6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15" name="TextBox 14">
            <a:extLst>
              <a:ext uri="{FF2B5EF4-FFF2-40B4-BE49-F238E27FC236}">
                <a16:creationId xmlns:a16="http://schemas.microsoft.com/office/drawing/2014/main" id="{38825231-E5F4-286C-97D4-40F7BD0866B3}"/>
              </a:ext>
            </a:extLst>
          </p:cNvPr>
          <p:cNvSpPr txBox="1">
            <a:spLocks noGrp="1" noRot="1" noMove="1" noResize="1" noEditPoints="1" noAdjustHandles="1" noChangeArrowheads="1" noChangeShapeType="1"/>
          </p:cNvSpPr>
          <p:nvPr/>
        </p:nvSpPr>
        <p:spPr>
          <a:xfrm>
            <a:off x="451816" y="2181885"/>
            <a:ext cx="1533395" cy="5394425"/>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9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9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6" name="TextBox 15">
            <a:extLst>
              <a:ext uri="{FF2B5EF4-FFF2-40B4-BE49-F238E27FC236}">
                <a16:creationId xmlns:a16="http://schemas.microsoft.com/office/drawing/2014/main" id="{AEAD4127-0A5E-B1D7-63C7-FA0599FEACF8}"/>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7" name="TextBox 16">
            <a:extLst>
              <a:ext uri="{FF2B5EF4-FFF2-40B4-BE49-F238E27FC236}">
                <a16:creationId xmlns:a16="http://schemas.microsoft.com/office/drawing/2014/main" id="{B37E010D-3771-DA41-28BC-05D05434C888}"/>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18" name="Picture 17" descr="MASA Access">
            <a:extLst>
              <a:ext uri="{FF2B5EF4-FFF2-40B4-BE49-F238E27FC236}">
                <a16:creationId xmlns:a16="http://schemas.microsoft.com/office/drawing/2014/main" id="{061BEAB0-98E8-84EC-FD73-A11644C0A66B}"/>
              </a:ext>
            </a:extLst>
          </p:cNvPr>
          <p:cNvPicPr>
            <a:picLocks noGrp="1" noRot="1" noMove="1" noResize="1" noEditPoints="1" noAdjustHandles="1" noChangeArrowheads="1" noChangeShapeType="1" noCrop="1"/>
          </p:cNvPicPr>
          <p:nvPr/>
        </p:nvPicPr>
        <p:blipFill>
          <a:blip r:embed="rId5"/>
          <a:stretch>
            <a:fillRect/>
          </a:stretch>
        </p:blipFill>
        <p:spPr>
          <a:xfrm>
            <a:off x="5256777" y="433524"/>
            <a:ext cx="2064026" cy="275203"/>
          </a:xfrm>
          <a:prstGeom prst="rect">
            <a:avLst/>
          </a:prstGeom>
        </p:spPr>
      </p:pic>
    </p:spTree>
    <p:extLst>
      <p:ext uri="{BB962C8B-B14F-4D97-AF65-F5344CB8AC3E}">
        <p14:creationId xmlns:p14="http://schemas.microsoft.com/office/powerpoint/2010/main" val="1583716519"/>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1861</TotalTime>
  <Words>1496</Words>
  <Application>Microsoft Office PowerPoint</Application>
  <PresentationFormat>Custom</PresentationFormat>
  <Paragraphs>123</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12</cp:revision>
  <cp:lastPrinted>2026-03-25T14:43:42Z</cp:lastPrinted>
  <dcterms:created xsi:type="dcterms:W3CDTF">2024-03-14T18:51:59Z</dcterms:created>
  <dcterms:modified xsi:type="dcterms:W3CDTF">2026-08-28T22:19:31Z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