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notesMasterIdLst>
    <p:notesMasterId r:id="rId7"/>
  </p:notesMasterIdLst>
  <p:handoutMasterIdLst>
    <p:handoutMasterId r:id="rId8"/>
  </p:handoutMasterIdLst>
  <p:sldIdLst>
    <p:sldId id="262" r:id="rId2"/>
    <p:sldId id="258" r:id="rId3"/>
    <p:sldId id="261" r:id="rId4"/>
    <p:sldId id="263" r:id="rId5"/>
    <p:sldId id="264" r:id="rId6"/>
  </p:sldIdLst>
  <p:sldSz cx="7772400" cy="10058400"/>
  <p:notesSz cx="7102475" cy="9388475"/>
  <p:defaultTextStyle>
    <a:defPPr>
      <a:defRPr lang="en-US"/>
    </a:defPPr>
    <a:lvl1pPr marL="0" algn="l" defTabSz="820583" rtl="0" eaLnBrk="1" latinLnBrk="0" hangingPunct="1">
      <a:defRPr sz="1615" kern="1200">
        <a:solidFill>
          <a:schemeClr val="tx1"/>
        </a:solidFill>
        <a:latin typeface="+mn-lt"/>
        <a:ea typeface="+mn-ea"/>
        <a:cs typeface="+mn-cs"/>
      </a:defRPr>
    </a:lvl1pPr>
    <a:lvl2pPr marL="410291" algn="l" defTabSz="820583" rtl="0" eaLnBrk="1" latinLnBrk="0" hangingPunct="1">
      <a:defRPr sz="1615" kern="1200">
        <a:solidFill>
          <a:schemeClr val="tx1"/>
        </a:solidFill>
        <a:latin typeface="+mn-lt"/>
        <a:ea typeface="+mn-ea"/>
        <a:cs typeface="+mn-cs"/>
      </a:defRPr>
    </a:lvl2pPr>
    <a:lvl3pPr marL="820583" algn="l" defTabSz="820583" rtl="0" eaLnBrk="1" latinLnBrk="0" hangingPunct="1">
      <a:defRPr sz="1615" kern="1200">
        <a:solidFill>
          <a:schemeClr val="tx1"/>
        </a:solidFill>
        <a:latin typeface="+mn-lt"/>
        <a:ea typeface="+mn-ea"/>
        <a:cs typeface="+mn-cs"/>
      </a:defRPr>
    </a:lvl3pPr>
    <a:lvl4pPr marL="1230874" algn="l" defTabSz="820583" rtl="0" eaLnBrk="1" latinLnBrk="0" hangingPunct="1">
      <a:defRPr sz="1615" kern="1200">
        <a:solidFill>
          <a:schemeClr val="tx1"/>
        </a:solidFill>
        <a:latin typeface="+mn-lt"/>
        <a:ea typeface="+mn-ea"/>
        <a:cs typeface="+mn-cs"/>
      </a:defRPr>
    </a:lvl4pPr>
    <a:lvl5pPr marL="1641165" algn="l" defTabSz="820583" rtl="0" eaLnBrk="1" latinLnBrk="0" hangingPunct="1">
      <a:defRPr sz="1615" kern="1200">
        <a:solidFill>
          <a:schemeClr val="tx1"/>
        </a:solidFill>
        <a:latin typeface="+mn-lt"/>
        <a:ea typeface="+mn-ea"/>
        <a:cs typeface="+mn-cs"/>
      </a:defRPr>
    </a:lvl5pPr>
    <a:lvl6pPr marL="2051456" algn="l" defTabSz="820583" rtl="0" eaLnBrk="1" latinLnBrk="0" hangingPunct="1">
      <a:defRPr sz="1615" kern="1200">
        <a:solidFill>
          <a:schemeClr val="tx1"/>
        </a:solidFill>
        <a:latin typeface="+mn-lt"/>
        <a:ea typeface="+mn-ea"/>
        <a:cs typeface="+mn-cs"/>
      </a:defRPr>
    </a:lvl6pPr>
    <a:lvl7pPr marL="2461748" algn="l" defTabSz="820583" rtl="0" eaLnBrk="1" latinLnBrk="0" hangingPunct="1">
      <a:defRPr sz="1615" kern="1200">
        <a:solidFill>
          <a:schemeClr val="tx1"/>
        </a:solidFill>
        <a:latin typeface="+mn-lt"/>
        <a:ea typeface="+mn-ea"/>
        <a:cs typeface="+mn-cs"/>
      </a:defRPr>
    </a:lvl7pPr>
    <a:lvl8pPr marL="2872039" algn="l" defTabSz="820583" rtl="0" eaLnBrk="1" latinLnBrk="0" hangingPunct="1">
      <a:defRPr sz="1615" kern="1200">
        <a:solidFill>
          <a:schemeClr val="tx1"/>
        </a:solidFill>
        <a:latin typeface="+mn-lt"/>
        <a:ea typeface="+mn-ea"/>
        <a:cs typeface="+mn-cs"/>
      </a:defRPr>
    </a:lvl8pPr>
    <a:lvl9pPr marL="3282330" algn="l" defTabSz="820583" rtl="0" eaLnBrk="1" latinLnBrk="0" hangingPunct="1">
      <a:defRPr sz="1615"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35B4AA3-11E7-41FE-A509-6D6EC0C55CB1}">
          <p14:sldIdLst>
            <p14:sldId id="262"/>
          </p14:sldIdLst>
        </p14:section>
        <p14:section name="Two page version" id="{11D98AE7-F091-452F-BE6B-9FE2C53908FB}">
          <p14:sldIdLst>
            <p14:sldId id="258"/>
            <p14:sldId id="261"/>
            <p14:sldId id="263"/>
          </p14:sldIdLst>
        </p14:section>
        <p14:section name="One page version" id="{C78E2788-A6F9-4CA5-B6EC-E6F1846B834A}">
          <p14:sldIdLst>
            <p14:sldId id="26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8FD"/>
    <a:srgbClr val="545456"/>
    <a:srgbClr val="D3C9E0"/>
    <a:srgbClr val="54378D"/>
    <a:srgbClr val="454548"/>
    <a:srgbClr val="FFFFFF"/>
    <a:srgbClr val="000000"/>
    <a:srgbClr val="A996C5"/>
    <a:srgbClr val="E64B38"/>
    <a:srgbClr val="7F65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299962-B78B-41DA-BC5E-D1C1AF85940D}" v="15" dt="2026-06-25T23:43:31.8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5620"/>
    <p:restoredTop sz="94766" autoAdjust="0"/>
  </p:normalViewPr>
  <p:slideViewPr>
    <p:cSldViewPr snapToGrid="0">
      <p:cViewPr varScale="1">
        <p:scale>
          <a:sx n="49" d="100"/>
          <a:sy n="49" d="100"/>
        </p:scale>
        <p:origin x="1944" y="7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se Yancey" userId="da350038-5415-440d-a3a0-39230d3f8ae8" providerId="ADAL" clId="{FE0FE473-AB6C-4F8A-A7A5-BCAE2A980BC8}"/>
    <pc:docChg chg="undo custSel addSld modSld modMainMaster addSection modSection">
      <pc:chgData name="Elise Yancey" userId="da350038-5415-440d-a3a0-39230d3f8ae8" providerId="ADAL" clId="{FE0FE473-AB6C-4F8A-A7A5-BCAE2A980BC8}" dt="2026-06-26T01:59:40.015" v="190" actId="1038"/>
      <pc:docMkLst>
        <pc:docMk/>
      </pc:docMkLst>
      <pc:sldChg chg="modSp mod">
        <pc:chgData name="Elise Yancey" userId="da350038-5415-440d-a3a0-39230d3f8ae8" providerId="ADAL" clId="{FE0FE473-AB6C-4F8A-A7A5-BCAE2A980BC8}" dt="2026-06-19T21:16:53.927" v="129" actId="20577"/>
        <pc:sldMkLst>
          <pc:docMk/>
          <pc:sldMk cId="3395868442" sldId="261"/>
        </pc:sldMkLst>
        <pc:graphicFrameChg chg="mod modGraphic">
          <ac:chgData name="Elise Yancey" userId="da350038-5415-440d-a3a0-39230d3f8ae8" providerId="ADAL" clId="{FE0FE473-AB6C-4F8A-A7A5-BCAE2A980BC8}" dt="2026-06-19T21:16:53.927" v="129" actId="20577"/>
          <ac:graphicFrameMkLst>
            <pc:docMk/>
            <pc:sldMk cId="3395868442" sldId="261"/>
            <ac:graphicFrameMk id="8" creationId="{8414C93F-25C5-BDA1-07F4-36F0F8C725DE}"/>
          </ac:graphicFrameMkLst>
        </pc:graphicFrameChg>
      </pc:sldChg>
      <pc:sldChg chg="addSp delSp modSp mod modShow">
        <pc:chgData name="Elise Yancey" userId="da350038-5415-440d-a3a0-39230d3f8ae8" providerId="ADAL" clId="{FE0FE473-AB6C-4F8A-A7A5-BCAE2A980BC8}" dt="2026-06-25T23:44:15.402" v="183" actId="20577"/>
        <pc:sldMkLst>
          <pc:docMk/>
          <pc:sldMk cId="3527842501" sldId="262"/>
        </pc:sldMkLst>
        <pc:spChg chg="del">
          <ac:chgData name="Elise Yancey" userId="da350038-5415-440d-a3a0-39230d3f8ae8" providerId="ADAL" clId="{FE0FE473-AB6C-4F8A-A7A5-BCAE2A980BC8}" dt="2026-06-25T23:38:43.451" v="131" actId="478"/>
          <ac:spMkLst>
            <pc:docMk/>
            <pc:sldMk cId="3527842501" sldId="262"/>
            <ac:spMk id="2" creationId="{0B191720-77DF-B128-7A02-E7244B714BBE}"/>
          </ac:spMkLst>
        </pc:spChg>
        <pc:spChg chg="add mod">
          <ac:chgData name="Elise Yancey" userId="da350038-5415-440d-a3a0-39230d3f8ae8" providerId="ADAL" clId="{FE0FE473-AB6C-4F8A-A7A5-BCAE2A980BC8}" dt="2026-06-25T23:38:50.549" v="132"/>
          <ac:spMkLst>
            <pc:docMk/>
            <pc:sldMk cId="3527842501" sldId="262"/>
            <ac:spMk id="3" creationId="{BD69D22A-FCF7-BCE8-C373-D381448BA812}"/>
          </ac:spMkLst>
        </pc:spChg>
        <pc:spChg chg="del">
          <ac:chgData name="Elise Yancey" userId="da350038-5415-440d-a3a0-39230d3f8ae8" providerId="ADAL" clId="{FE0FE473-AB6C-4F8A-A7A5-BCAE2A980BC8}" dt="2026-06-25T23:38:43.451" v="131" actId="478"/>
          <ac:spMkLst>
            <pc:docMk/>
            <pc:sldMk cId="3527842501" sldId="262"/>
            <ac:spMk id="6" creationId="{ECAD7F02-C664-35E4-1F5A-15734210156E}"/>
          </ac:spMkLst>
        </pc:spChg>
        <pc:spChg chg="add mod">
          <ac:chgData name="Elise Yancey" userId="da350038-5415-440d-a3a0-39230d3f8ae8" providerId="ADAL" clId="{FE0FE473-AB6C-4F8A-A7A5-BCAE2A980BC8}" dt="2026-06-25T23:44:15.402" v="183" actId="20577"/>
          <ac:spMkLst>
            <pc:docMk/>
            <pc:sldMk cId="3527842501" sldId="262"/>
            <ac:spMk id="7" creationId="{B9DFBE0A-911E-7879-34E2-8FCF0933E713}"/>
          </ac:spMkLst>
        </pc:spChg>
        <pc:spChg chg="del">
          <ac:chgData name="Elise Yancey" userId="da350038-5415-440d-a3a0-39230d3f8ae8" providerId="ADAL" clId="{FE0FE473-AB6C-4F8A-A7A5-BCAE2A980BC8}" dt="2026-06-25T23:38:43.451" v="131" actId="478"/>
          <ac:spMkLst>
            <pc:docMk/>
            <pc:sldMk cId="3527842501" sldId="262"/>
            <ac:spMk id="8" creationId="{F6C71DC9-8F53-8179-A757-32B13EF0BCEF}"/>
          </ac:spMkLst>
        </pc:spChg>
        <pc:spChg chg="add mod">
          <ac:chgData name="Elise Yancey" userId="da350038-5415-440d-a3a0-39230d3f8ae8" providerId="ADAL" clId="{FE0FE473-AB6C-4F8A-A7A5-BCAE2A980BC8}" dt="2026-06-25T23:38:50.549" v="132"/>
          <ac:spMkLst>
            <pc:docMk/>
            <pc:sldMk cId="3527842501" sldId="262"/>
            <ac:spMk id="9" creationId="{F81C46AA-C31C-5F2E-A61F-3C80868DF549}"/>
          </ac:spMkLst>
        </pc:spChg>
        <pc:spChg chg="del">
          <ac:chgData name="Elise Yancey" userId="da350038-5415-440d-a3a0-39230d3f8ae8" providerId="ADAL" clId="{FE0FE473-AB6C-4F8A-A7A5-BCAE2A980BC8}" dt="2026-06-25T23:38:43.451" v="131" actId="478"/>
          <ac:spMkLst>
            <pc:docMk/>
            <pc:sldMk cId="3527842501" sldId="262"/>
            <ac:spMk id="10" creationId="{826817CE-0210-2194-E281-52B4CA6A86AF}"/>
          </ac:spMkLst>
        </pc:spChg>
        <pc:spChg chg="add mod">
          <ac:chgData name="Elise Yancey" userId="da350038-5415-440d-a3a0-39230d3f8ae8" providerId="ADAL" clId="{FE0FE473-AB6C-4F8A-A7A5-BCAE2A980BC8}" dt="2026-06-25T23:38:50.549" v="132"/>
          <ac:spMkLst>
            <pc:docMk/>
            <pc:sldMk cId="3527842501" sldId="262"/>
            <ac:spMk id="11" creationId="{020D5D2F-12E0-D3C3-A107-870804858336}"/>
          </ac:spMkLst>
        </pc:spChg>
        <pc:picChg chg="del">
          <ac:chgData name="Elise Yancey" userId="da350038-5415-440d-a3a0-39230d3f8ae8" providerId="ADAL" clId="{FE0FE473-AB6C-4F8A-A7A5-BCAE2A980BC8}" dt="2026-06-25T23:38:43.451" v="131" actId="478"/>
          <ac:picMkLst>
            <pc:docMk/>
            <pc:sldMk cId="3527842501" sldId="262"/>
            <ac:picMk id="4" creationId="{5635F381-34D0-4886-D50C-24483FD61BBC}"/>
          </ac:picMkLst>
        </pc:picChg>
        <pc:picChg chg="add mod">
          <ac:chgData name="Elise Yancey" userId="da350038-5415-440d-a3a0-39230d3f8ae8" providerId="ADAL" clId="{FE0FE473-AB6C-4F8A-A7A5-BCAE2A980BC8}" dt="2026-06-25T23:38:50.549" v="132"/>
          <ac:picMkLst>
            <pc:docMk/>
            <pc:sldMk cId="3527842501" sldId="262"/>
            <ac:picMk id="5" creationId="{15C3F848-5F47-0EBC-B1EB-CCEEF1A5627B}"/>
          </ac:picMkLst>
        </pc:picChg>
      </pc:sldChg>
      <pc:sldChg chg="addSp modSp new mod">
        <pc:chgData name="Elise Yancey" userId="da350038-5415-440d-a3a0-39230d3f8ae8" providerId="ADAL" clId="{FE0FE473-AB6C-4F8A-A7A5-BCAE2A980BC8}" dt="2026-06-25T23:41:23.131" v="148"/>
        <pc:sldMkLst>
          <pc:docMk/>
          <pc:sldMk cId="643955577" sldId="263"/>
        </pc:sldMkLst>
        <pc:spChg chg="add mod">
          <ac:chgData name="Elise Yancey" userId="da350038-5415-440d-a3a0-39230d3f8ae8" providerId="ADAL" clId="{FE0FE473-AB6C-4F8A-A7A5-BCAE2A980BC8}" dt="2026-06-25T23:41:23.131" v="148"/>
          <ac:spMkLst>
            <pc:docMk/>
            <pc:sldMk cId="643955577" sldId="263"/>
            <ac:spMk id="3" creationId="{0E5DE636-EBD5-5677-DCB5-C6FFBEAB03D0}"/>
          </ac:spMkLst>
        </pc:spChg>
        <pc:graphicFrameChg chg="add mod modGraphic">
          <ac:chgData name="Elise Yancey" userId="da350038-5415-440d-a3a0-39230d3f8ae8" providerId="ADAL" clId="{FE0FE473-AB6C-4F8A-A7A5-BCAE2A980BC8}" dt="2026-06-19T21:16:16.941" v="119" actId="14734"/>
          <ac:graphicFrameMkLst>
            <pc:docMk/>
            <pc:sldMk cId="643955577" sldId="263"/>
            <ac:graphicFrameMk id="2" creationId="{C618B556-18DD-6A3F-35D6-DB7C23AFDC16}"/>
          </ac:graphicFrameMkLst>
        </pc:graphicFrameChg>
      </pc:sldChg>
      <pc:sldChg chg="addSp modSp new mod">
        <pc:chgData name="Elise Yancey" userId="da350038-5415-440d-a3a0-39230d3f8ae8" providerId="ADAL" clId="{FE0FE473-AB6C-4F8A-A7A5-BCAE2A980BC8}" dt="2026-06-25T23:43:35.587" v="177" actId="2084"/>
        <pc:sldMkLst>
          <pc:docMk/>
          <pc:sldMk cId="1144041174" sldId="264"/>
        </pc:sldMkLst>
        <pc:spChg chg="mod">
          <ac:chgData name="Elise Yancey" userId="da350038-5415-440d-a3a0-39230d3f8ae8" providerId="ADAL" clId="{FE0FE473-AB6C-4F8A-A7A5-BCAE2A980BC8}" dt="2026-06-25T23:41:52.651" v="149"/>
          <ac:spMkLst>
            <pc:docMk/>
            <pc:sldMk cId="1144041174" sldId="264"/>
            <ac:spMk id="3" creationId="{7AFBE02A-8C1F-AA27-9F71-FA96F3FF850F}"/>
          </ac:spMkLst>
        </pc:spChg>
        <pc:spChg chg="add mod">
          <ac:chgData name="Elise Yancey" userId="da350038-5415-440d-a3a0-39230d3f8ae8" providerId="ADAL" clId="{FE0FE473-AB6C-4F8A-A7A5-BCAE2A980BC8}" dt="2026-06-25T23:41:52.651" v="149"/>
          <ac:spMkLst>
            <pc:docMk/>
            <pc:sldMk cId="1144041174" sldId="264"/>
            <ac:spMk id="10" creationId="{096633DC-4468-8E7C-B777-7A7EEED68AE0}"/>
          </ac:spMkLst>
        </pc:spChg>
        <pc:spChg chg="add mod">
          <ac:chgData name="Elise Yancey" userId="da350038-5415-440d-a3a0-39230d3f8ae8" providerId="ADAL" clId="{FE0FE473-AB6C-4F8A-A7A5-BCAE2A980BC8}" dt="2026-06-25T23:41:52.651" v="149"/>
          <ac:spMkLst>
            <pc:docMk/>
            <pc:sldMk cId="1144041174" sldId="264"/>
            <ac:spMk id="11" creationId="{42BB5343-F2AA-D736-12AD-DE823476CF54}"/>
          </ac:spMkLst>
        </pc:spChg>
        <pc:grpChg chg="add mod">
          <ac:chgData name="Elise Yancey" userId="da350038-5415-440d-a3a0-39230d3f8ae8" providerId="ADAL" clId="{FE0FE473-AB6C-4F8A-A7A5-BCAE2A980BC8}" dt="2026-06-25T23:41:52.651" v="149"/>
          <ac:grpSpMkLst>
            <pc:docMk/>
            <pc:sldMk cId="1144041174" sldId="264"/>
            <ac:grpSpMk id="2" creationId="{BFBBF62B-684F-F953-A603-B55242437F0C}"/>
          </ac:grpSpMkLst>
        </pc:grpChg>
        <pc:grpChg chg="mod">
          <ac:chgData name="Elise Yancey" userId="da350038-5415-440d-a3a0-39230d3f8ae8" providerId="ADAL" clId="{FE0FE473-AB6C-4F8A-A7A5-BCAE2A980BC8}" dt="2026-06-25T23:41:52.651" v="149"/>
          <ac:grpSpMkLst>
            <pc:docMk/>
            <pc:sldMk cId="1144041174" sldId="264"/>
            <ac:grpSpMk id="4" creationId="{08A72722-D524-A578-B06B-56E58F0BAA39}"/>
          </ac:grpSpMkLst>
        </pc:grpChg>
        <pc:graphicFrameChg chg="add mod modGraphic">
          <ac:chgData name="Elise Yancey" userId="da350038-5415-440d-a3a0-39230d3f8ae8" providerId="ADAL" clId="{FE0FE473-AB6C-4F8A-A7A5-BCAE2A980BC8}" dt="2026-06-25T23:43:35.587" v="177" actId="2084"/>
          <ac:graphicFrameMkLst>
            <pc:docMk/>
            <pc:sldMk cId="1144041174" sldId="264"/>
            <ac:graphicFrameMk id="12" creationId="{3FB018B4-9881-CA83-B0E3-FB9CF98E60FB}"/>
          </ac:graphicFrameMkLst>
        </pc:graphicFrameChg>
        <pc:picChg chg="mod">
          <ac:chgData name="Elise Yancey" userId="da350038-5415-440d-a3a0-39230d3f8ae8" providerId="ADAL" clId="{FE0FE473-AB6C-4F8A-A7A5-BCAE2A980BC8}" dt="2026-06-25T23:41:52.651" v="149"/>
          <ac:picMkLst>
            <pc:docMk/>
            <pc:sldMk cId="1144041174" sldId="264"/>
            <ac:picMk id="5" creationId="{09A21FFE-21EB-7590-EC6B-B7F25F226AC0}"/>
          </ac:picMkLst>
        </pc:picChg>
        <pc:picChg chg="mod">
          <ac:chgData name="Elise Yancey" userId="da350038-5415-440d-a3a0-39230d3f8ae8" providerId="ADAL" clId="{FE0FE473-AB6C-4F8A-A7A5-BCAE2A980BC8}" dt="2026-06-25T23:41:52.651" v="149"/>
          <ac:picMkLst>
            <pc:docMk/>
            <pc:sldMk cId="1144041174" sldId="264"/>
            <ac:picMk id="6" creationId="{4172BD83-B64F-7D83-D022-5D84324C19DF}"/>
          </ac:picMkLst>
        </pc:picChg>
        <pc:picChg chg="mod">
          <ac:chgData name="Elise Yancey" userId="da350038-5415-440d-a3a0-39230d3f8ae8" providerId="ADAL" clId="{FE0FE473-AB6C-4F8A-A7A5-BCAE2A980BC8}" dt="2026-06-25T23:41:52.651" v="149"/>
          <ac:picMkLst>
            <pc:docMk/>
            <pc:sldMk cId="1144041174" sldId="264"/>
            <ac:picMk id="7" creationId="{8755C997-8EF9-E802-56EB-F7F830C49F3D}"/>
          </ac:picMkLst>
        </pc:picChg>
        <pc:picChg chg="mod">
          <ac:chgData name="Elise Yancey" userId="da350038-5415-440d-a3a0-39230d3f8ae8" providerId="ADAL" clId="{FE0FE473-AB6C-4F8A-A7A5-BCAE2A980BC8}" dt="2026-06-25T23:41:52.651" v="149"/>
          <ac:picMkLst>
            <pc:docMk/>
            <pc:sldMk cId="1144041174" sldId="264"/>
            <ac:picMk id="8" creationId="{E332232F-FC15-2729-CF42-3B694A557100}"/>
          </ac:picMkLst>
        </pc:picChg>
        <pc:picChg chg="mod">
          <ac:chgData name="Elise Yancey" userId="da350038-5415-440d-a3a0-39230d3f8ae8" providerId="ADAL" clId="{FE0FE473-AB6C-4F8A-A7A5-BCAE2A980BC8}" dt="2026-06-25T23:41:52.651" v="149"/>
          <ac:picMkLst>
            <pc:docMk/>
            <pc:sldMk cId="1144041174" sldId="264"/>
            <ac:picMk id="9" creationId="{5CE83EED-4313-5617-37D3-68867804EAC1}"/>
          </ac:picMkLst>
        </pc:picChg>
      </pc:sldChg>
      <pc:sldMasterChg chg="modSldLayout sldLayoutOrd">
        <pc:chgData name="Elise Yancey" userId="da350038-5415-440d-a3a0-39230d3f8ae8" providerId="ADAL" clId="{FE0FE473-AB6C-4F8A-A7A5-BCAE2A980BC8}" dt="2026-06-26T01:59:40.015" v="190" actId="1038"/>
        <pc:sldMasterMkLst>
          <pc:docMk/>
          <pc:sldMasterMk cId="2042602556" sldId="2147483687"/>
        </pc:sldMasterMkLst>
        <pc:sldLayoutChg chg="modSp mod ord">
          <pc:chgData name="Elise Yancey" userId="da350038-5415-440d-a3a0-39230d3f8ae8" providerId="ADAL" clId="{FE0FE473-AB6C-4F8A-A7A5-BCAE2A980BC8}" dt="2026-06-25T23:39:21.309" v="135" actId="20578"/>
          <pc:sldLayoutMkLst>
            <pc:docMk/>
            <pc:sldMasterMk cId="2042602556" sldId="2147483687"/>
            <pc:sldLayoutMk cId="379408542" sldId="2147483701"/>
          </pc:sldLayoutMkLst>
          <pc:spChg chg="mod">
            <ac:chgData name="Elise Yancey" userId="da350038-5415-440d-a3a0-39230d3f8ae8" providerId="ADAL" clId="{FE0FE473-AB6C-4F8A-A7A5-BCAE2A980BC8}" dt="2026-06-19T18:03:02.508" v="9" actId="20577"/>
            <ac:spMkLst>
              <pc:docMk/>
              <pc:sldMasterMk cId="2042602556" sldId="2147483687"/>
              <pc:sldLayoutMk cId="379408542" sldId="2147483701"/>
              <ac:spMk id="2" creationId="{C37269B9-5613-0F91-26E1-06E4B6B9898C}"/>
            </ac:spMkLst>
          </pc:spChg>
        </pc:sldLayoutChg>
        <pc:sldLayoutChg chg="modSp mod">
          <pc:chgData name="Elise Yancey" userId="da350038-5415-440d-a3a0-39230d3f8ae8" providerId="ADAL" clId="{FE0FE473-AB6C-4F8A-A7A5-BCAE2A980BC8}" dt="2026-06-19T18:03:10.888" v="13" actId="20577"/>
          <pc:sldLayoutMkLst>
            <pc:docMk/>
            <pc:sldMasterMk cId="2042602556" sldId="2147483687"/>
            <pc:sldLayoutMk cId="816268744" sldId="2147483702"/>
          </pc:sldLayoutMkLst>
          <pc:spChg chg="mod">
            <ac:chgData name="Elise Yancey" userId="da350038-5415-440d-a3a0-39230d3f8ae8" providerId="ADAL" clId="{FE0FE473-AB6C-4F8A-A7A5-BCAE2A980BC8}" dt="2026-06-19T18:03:10.888" v="13" actId="20577"/>
            <ac:spMkLst>
              <pc:docMk/>
              <pc:sldMasterMk cId="2042602556" sldId="2147483687"/>
              <pc:sldLayoutMk cId="816268744" sldId="2147483702"/>
              <ac:spMk id="2" creationId="{92121261-88F9-82CA-40D2-A916B5C0B998}"/>
            </ac:spMkLst>
          </pc:spChg>
        </pc:sldLayoutChg>
        <pc:sldLayoutChg chg="modSp mod">
          <pc:chgData name="Elise Yancey" userId="da350038-5415-440d-a3a0-39230d3f8ae8" providerId="ADAL" clId="{FE0FE473-AB6C-4F8A-A7A5-BCAE2A980BC8}" dt="2026-06-19T18:03:06.902" v="11" actId="20577"/>
          <pc:sldLayoutMkLst>
            <pc:docMk/>
            <pc:sldMasterMk cId="2042602556" sldId="2147483687"/>
            <pc:sldLayoutMk cId="1448560521" sldId="2147483703"/>
          </pc:sldLayoutMkLst>
          <pc:spChg chg="mod">
            <ac:chgData name="Elise Yancey" userId="da350038-5415-440d-a3a0-39230d3f8ae8" providerId="ADAL" clId="{FE0FE473-AB6C-4F8A-A7A5-BCAE2A980BC8}" dt="2026-06-19T18:03:06.902" v="11" actId="20577"/>
            <ac:spMkLst>
              <pc:docMk/>
              <pc:sldMasterMk cId="2042602556" sldId="2147483687"/>
              <pc:sldLayoutMk cId="1448560521" sldId="2147483703"/>
              <ac:spMk id="2" creationId="{C29B7D42-1E2D-86B8-1862-1A368F5EA893}"/>
            </ac:spMkLst>
          </pc:spChg>
        </pc:sldLayoutChg>
        <pc:sldLayoutChg chg="modSp mod ord">
          <pc:chgData name="Elise Yancey" userId="da350038-5415-440d-a3a0-39230d3f8ae8" providerId="ADAL" clId="{FE0FE473-AB6C-4F8A-A7A5-BCAE2A980BC8}" dt="2026-06-25T23:39:28.857" v="137" actId="20578"/>
          <pc:sldLayoutMkLst>
            <pc:docMk/>
            <pc:sldMasterMk cId="2042602556" sldId="2147483687"/>
            <pc:sldLayoutMk cId="4149246436" sldId="2147483704"/>
          </pc:sldLayoutMkLst>
          <pc:spChg chg="mod">
            <ac:chgData name="Elise Yancey" userId="da350038-5415-440d-a3a0-39230d3f8ae8" providerId="ADAL" clId="{FE0FE473-AB6C-4F8A-A7A5-BCAE2A980BC8}" dt="2026-06-19T18:02:57.421" v="7" actId="20577"/>
            <ac:spMkLst>
              <pc:docMk/>
              <pc:sldMasterMk cId="2042602556" sldId="2147483687"/>
              <pc:sldLayoutMk cId="4149246436" sldId="2147483704"/>
              <ac:spMk id="2" creationId="{20969A48-6954-728B-1FEF-1B8105D4DCE5}"/>
            </ac:spMkLst>
          </pc:spChg>
        </pc:sldLayoutChg>
        <pc:sldLayoutChg chg="addSp delSp modSp mod">
          <pc:chgData name="Elise Yancey" userId="da350038-5415-440d-a3a0-39230d3f8ae8" providerId="ADAL" clId="{FE0FE473-AB6C-4F8A-A7A5-BCAE2A980BC8}" dt="2026-06-26T01:59:40.015" v="190" actId="1038"/>
          <pc:sldLayoutMkLst>
            <pc:docMk/>
            <pc:sldMasterMk cId="2042602556" sldId="2147483687"/>
            <pc:sldLayoutMk cId="1699528824" sldId="2147483705"/>
          </pc:sldLayoutMkLst>
          <pc:spChg chg="del">
            <ac:chgData name="Elise Yancey" userId="da350038-5415-440d-a3a0-39230d3f8ae8" providerId="ADAL" clId="{FE0FE473-AB6C-4F8A-A7A5-BCAE2A980BC8}" dt="2026-06-25T23:39:47.075" v="138" actId="478"/>
            <ac:spMkLst>
              <pc:docMk/>
              <pc:sldMasterMk cId="2042602556" sldId="2147483687"/>
              <pc:sldLayoutMk cId="1699528824" sldId="2147483705"/>
              <ac:spMk id="2" creationId="{4E508875-919A-B985-6936-46E0935E436C}"/>
            </ac:spMkLst>
          </pc:spChg>
          <pc:spChg chg="del">
            <ac:chgData name="Elise Yancey" userId="da350038-5415-440d-a3a0-39230d3f8ae8" providerId="ADAL" clId="{FE0FE473-AB6C-4F8A-A7A5-BCAE2A980BC8}" dt="2026-06-25T23:39:47.903" v="139" actId="478"/>
            <ac:spMkLst>
              <pc:docMk/>
              <pc:sldMasterMk cId="2042602556" sldId="2147483687"/>
              <pc:sldLayoutMk cId="1699528824" sldId="2147483705"/>
              <ac:spMk id="3" creationId="{2A65E258-1D04-4994-64BA-F9C74CAC6549}"/>
            </ac:spMkLst>
          </pc:spChg>
          <pc:spChg chg="del">
            <ac:chgData name="Elise Yancey" userId="da350038-5415-440d-a3a0-39230d3f8ae8" providerId="ADAL" clId="{FE0FE473-AB6C-4F8A-A7A5-BCAE2A980BC8}" dt="2026-06-25T23:39:49.852" v="141" actId="478"/>
            <ac:spMkLst>
              <pc:docMk/>
              <pc:sldMasterMk cId="2042602556" sldId="2147483687"/>
              <pc:sldLayoutMk cId="1699528824" sldId="2147483705"/>
              <ac:spMk id="4" creationId="{80E40E80-CF81-4648-4414-A065DFB556C2}"/>
            </ac:spMkLst>
          </pc:spChg>
          <pc:spChg chg="del">
            <ac:chgData name="Elise Yancey" userId="da350038-5415-440d-a3a0-39230d3f8ae8" providerId="ADAL" clId="{FE0FE473-AB6C-4F8A-A7A5-BCAE2A980BC8}" dt="2026-06-25T23:39:49.454" v="140" actId="478"/>
            <ac:spMkLst>
              <pc:docMk/>
              <pc:sldMasterMk cId="2042602556" sldId="2147483687"/>
              <pc:sldLayoutMk cId="1699528824" sldId="2147483705"/>
              <ac:spMk id="5" creationId="{0898F2A9-8B04-C13F-C623-3583872243D9}"/>
            </ac:spMkLst>
          </pc:spChg>
          <pc:spChg chg="add mod">
            <ac:chgData name="Elise Yancey" userId="da350038-5415-440d-a3a0-39230d3f8ae8" providerId="ADAL" clId="{FE0FE473-AB6C-4F8A-A7A5-BCAE2A980BC8}" dt="2026-06-25T23:40:36.760" v="146" actId="20577"/>
            <ac:spMkLst>
              <pc:docMk/>
              <pc:sldMasterMk cId="2042602556" sldId="2147483687"/>
              <pc:sldLayoutMk cId="1699528824" sldId="2147483705"/>
              <ac:spMk id="6" creationId="{6F1BAC20-B5FA-0119-7784-7586C89CA936}"/>
            </ac:spMkLst>
          </pc:spChg>
          <pc:spChg chg="add mod">
            <ac:chgData name="Elise Yancey" userId="da350038-5415-440d-a3a0-39230d3f8ae8" providerId="ADAL" clId="{FE0FE473-AB6C-4F8A-A7A5-BCAE2A980BC8}" dt="2026-06-25T23:40:28.401" v="142"/>
            <ac:spMkLst>
              <pc:docMk/>
              <pc:sldMasterMk cId="2042602556" sldId="2147483687"/>
              <pc:sldLayoutMk cId="1699528824" sldId="2147483705"/>
              <ac:spMk id="7" creationId="{6268450F-92F9-2235-1255-A8D41C1137A3}"/>
            </ac:spMkLst>
          </pc:spChg>
          <pc:spChg chg="add mod">
            <ac:chgData name="Elise Yancey" userId="da350038-5415-440d-a3a0-39230d3f8ae8" providerId="ADAL" clId="{FE0FE473-AB6C-4F8A-A7A5-BCAE2A980BC8}" dt="2026-06-25T23:40:28.401" v="142"/>
            <ac:spMkLst>
              <pc:docMk/>
              <pc:sldMasterMk cId="2042602556" sldId="2147483687"/>
              <pc:sldLayoutMk cId="1699528824" sldId="2147483705"/>
              <ac:spMk id="8" creationId="{99EAD9FD-AB60-5A54-87EE-76D2557CB0E8}"/>
            </ac:spMkLst>
          </pc:spChg>
          <pc:spChg chg="add mod">
            <ac:chgData name="Elise Yancey" userId="da350038-5415-440d-a3a0-39230d3f8ae8" providerId="ADAL" clId="{FE0FE473-AB6C-4F8A-A7A5-BCAE2A980BC8}" dt="2026-06-25T23:40:28.401" v="142"/>
            <ac:spMkLst>
              <pc:docMk/>
              <pc:sldMasterMk cId="2042602556" sldId="2147483687"/>
              <pc:sldLayoutMk cId="1699528824" sldId="2147483705"/>
              <ac:spMk id="9" creationId="{A5464320-7E81-63AC-13A3-A18B7D420BE9}"/>
            </ac:spMkLst>
          </pc:spChg>
          <pc:spChg chg="add mod">
            <ac:chgData name="Elise Yancey" userId="da350038-5415-440d-a3a0-39230d3f8ae8" providerId="ADAL" clId="{FE0FE473-AB6C-4F8A-A7A5-BCAE2A980BC8}" dt="2026-06-25T23:40:28.401" v="142"/>
            <ac:spMkLst>
              <pc:docMk/>
              <pc:sldMasterMk cId="2042602556" sldId="2147483687"/>
              <pc:sldLayoutMk cId="1699528824" sldId="2147483705"/>
              <ac:spMk id="11" creationId="{6A08F7B5-EA8E-B616-715C-DBD539AAD61D}"/>
            </ac:spMkLst>
          </pc:spChg>
          <pc:spChg chg="add mod">
            <ac:chgData name="Elise Yancey" userId="da350038-5415-440d-a3a0-39230d3f8ae8" providerId="ADAL" clId="{FE0FE473-AB6C-4F8A-A7A5-BCAE2A980BC8}" dt="2026-06-26T01:21:31.525" v="184" actId="14100"/>
            <ac:spMkLst>
              <pc:docMk/>
              <pc:sldMasterMk cId="2042602556" sldId="2147483687"/>
              <pc:sldLayoutMk cId="1699528824" sldId="2147483705"/>
              <ac:spMk id="12" creationId="{6D7D7792-B94B-32A9-6875-3FC00CEBBD3F}"/>
            </ac:spMkLst>
          </pc:spChg>
          <pc:spChg chg="add mod">
            <ac:chgData name="Elise Yancey" userId="da350038-5415-440d-a3a0-39230d3f8ae8" providerId="ADAL" clId="{FE0FE473-AB6C-4F8A-A7A5-BCAE2A980BC8}" dt="2026-06-25T23:40:28.401" v="142"/>
            <ac:spMkLst>
              <pc:docMk/>
              <pc:sldMasterMk cId="2042602556" sldId="2147483687"/>
              <pc:sldLayoutMk cId="1699528824" sldId="2147483705"/>
              <ac:spMk id="13" creationId="{DEF9D2D3-1F5D-F5A0-1108-E7F2D82F5F24}"/>
            </ac:spMkLst>
          </pc:spChg>
          <pc:picChg chg="add mod">
            <ac:chgData name="Elise Yancey" userId="da350038-5415-440d-a3a0-39230d3f8ae8" providerId="ADAL" clId="{FE0FE473-AB6C-4F8A-A7A5-BCAE2A980BC8}" dt="2026-06-26T01:59:40.015" v="190" actId="1038"/>
            <ac:picMkLst>
              <pc:docMk/>
              <pc:sldMasterMk cId="2042602556" sldId="2147483687"/>
              <pc:sldLayoutMk cId="1699528824" sldId="2147483705"/>
              <ac:picMk id="10" creationId="{399E440D-7844-B769-C27B-0725BC7421CB}"/>
            </ac:picMkLst>
          </pc:picChg>
          <pc:picChg chg="add mod">
            <ac:chgData name="Elise Yancey" userId="da350038-5415-440d-a3a0-39230d3f8ae8" providerId="ADAL" clId="{FE0FE473-AB6C-4F8A-A7A5-BCAE2A980BC8}" dt="2026-06-25T23:40:28.401" v="142"/>
            <ac:picMkLst>
              <pc:docMk/>
              <pc:sldMasterMk cId="2042602556" sldId="2147483687"/>
              <pc:sldLayoutMk cId="1699528824" sldId="2147483705"/>
              <ac:picMk id="15" creationId="{7692E38F-868C-C1A0-6F8C-121780948681}"/>
            </ac:picMkLst>
          </pc:picChg>
          <pc:picChg chg="add mod">
            <ac:chgData name="Elise Yancey" userId="da350038-5415-440d-a3a0-39230d3f8ae8" providerId="ADAL" clId="{FE0FE473-AB6C-4F8A-A7A5-BCAE2A980BC8}" dt="2026-06-25T23:40:28.401" v="142"/>
            <ac:picMkLst>
              <pc:docMk/>
              <pc:sldMasterMk cId="2042602556" sldId="2147483687"/>
              <pc:sldLayoutMk cId="1699528824" sldId="2147483705"/>
              <ac:picMk id="16" creationId="{0713E342-234D-BF8A-D1E3-BC049C3641A8}"/>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E7E299-6BD0-8186-9B90-A6C910DF0665}"/>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a:extLst>
              <a:ext uri="{FF2B5EF4-FFF2-40B4-BE49-F238E27FC236}">
                <a16:creationId xmlns:a16="http://schemas.microsoft.com/office/drawing/2014/main" id="{70DFDE7E-7651-777D-F092-806CCDDBEE02}"/>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3CA0F514-0C8C-504E-84CF-028AEC83F33E}" type="datetimeFigureOut">
              <a:rPr lang="en-US" smtClean="0"/>
              <a:t>6/25/2026</a:t>
            </a:fld>
            <a:endParaRPr lang="en-US"/>
          </a:p>
        </p:txBody>
      </p:sp>
      <p:sp>
        <p:nvSpPr>
          <p:cNvPr id="4" name="Footer Placeholder 3">
            <a:extLst>
              <a:ext uri="{FF2B5EF4-FFF2-40B4-BE49-F238E27FC236}">
                <a16:creationId xmlns:a16="http://schemas.microsoft.com/office/drawing/2014/main" id="{B0C55D0A-88B1-1CC5-F9C7-26D508C61751}"/>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DED780C-D787-78FC-170D-088FD8D0549D}"/>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723E1530-7AF0-D14F-ABA6-DCBCD160D36A}" type="slidenum">
              <a:rPr lang="en-US" smtClean="0"/>
              <a:t>‹#›</a:t>
            </a:fld>
            <a:endParaRPr lang="en-US"/>
          </a:p>
        </p:txBody>
      </p:sp>
    </p:spTree>
    <p:extLst>
      <p:ext uri="{BB962C8B-B14F-4D97-AF65-F5344CB8AC3E}">
        <p14:creationId xmlns:p14="http://schemas.microsoft.com/office/powerpoint/2010/main" val="39685884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6B6DB5F6-16FF-43F1-A77D-0AEF242F3CD9}" type="datetimeFigureOut">
              <a:rPr lang="en-US" smtClean="0"/>
              <a:t>6/25/2026</a:t>
            </a:fld>
            <a:endParaRPr lang="en-US"/>
          </a:p>
        </p:txBody>
      </p:sp>
      <p:sp>
        <p:nvSpPr>
          <p:cNvPr id="4" name="Slide Image Placeholder 3"/>
          <p:cNvSpPr>
            <a:spLocks noGrp="1" noRot="1" noChangeAspect="1"/>
          </p:cNvSpPr>
          <p:nvPr>
            <p:ph type="sldImg" idx="2"/>
          </p:nvPr>
        </p:nvSpPr>
        <p:spPr>
          <a:xfrm>
            <a:off x="2327275" y="1173163"/>
            <a:ext cx="2447925"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6ECBB824-6677-4AEB-8D96-7E9C84DD084F}" type="slidenum">
              <a:rPr lang="en-US" smtClean="0"/>
              <a:t>‹#›</a:t>
            </a:fld>
            <a:endParaRPr lang="en-US"/>
          </a:p>
        </p:txBody>
      </p:sp>
    </p:spTree>
    <p:extLst>
      <p:ext uri="{BB962C8B-B14F-4D97-AF65-F5344CB8AC3E}">
        <p14:creationId xmlns:p14="http://schemas.microsoft.com/office/powerpoint/2010/main" val="415404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slide layouts there is another version of this without the call to action box on the bottom left.</a:t>
            </a:r>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2</a:t>
            </a:fld>
            <a:endParaRPr lang="en-US"/>
          </a:p>
        </p:txBody>
      </p:sp>
    </p:spTree>
    <p:extLst>
      <p:ext uri="{BB962C8B-B14F-4D97-AF65-F5344CB8AC3E}">
        <p14:creationId xmlns:p14="http://schemas.microsoft.com/office/powerpoint/2010/main" val="177434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7CC45-86A3-A1AB-5ECB-3B15B78250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81FA55-7E12-52CD-DB75-223D99F121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E9B73F-EA46-A098-F25D-9B1A6E0BD525}"/>
              </a:ext>
            </a:extLst>
          </p:cNvPr>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7.5".</a:t>
            </a:r>
          </a:p>
          <a:p>
            <a:endParaRPr lang="en-US" dirty="0"/>
          </a:p>
        </p:txBody>
      </p:sp>
      <p:sp>
        <p:nvSpPr>
          <p:cNvPr id="4" name="Slide Number Placeholder 3">
            <a:extLst>
              <a:ext uri="{FF2B5EF4-FFF2-40B4-BE49-F238E27FC236}">
                <a16:creationId xmlns:a16="http://schemas.microsoft.com/office/drawing/2014/main" id="{A5192E12-8B7A-FFA0-6374-A171601D1509}"/>
              </a:ext>
            </a:extLst>
          </p:cNvPr>
          <p:cNvSpPr>
            <a:spLocks noGrp="1"/>
          </p:cNvSpPr>
          <p:nvPr>
            <p:ph type="sldNum" sz="quarter" idx="5"/>
          </p:nvPr>
        </p:nvSpPr>
        <p:spPr/>
        <p:txBody>
          <a:bodyPr/>
          <a:lstStyle/>
          <a:p>
            <a:fld id="{6ECBB824-6677-4AEB-8D96-7E9C84DD084F}" type="slidenum">
              <a:rPr lang="en-US" smtClean="0"/>
              <a:t>3</a:t>
            </a:fld>
            <a:endParaRPr lang="en-US"/>
          </a:p>
        </p:txBody>
      </p:sp>
    </p:spTree>
    <p:extLst>
      <p:ext uri="{BB962C8B-B14F-4D97-AF65-F5344CB8AC3E}">
        <p14:creationId xmlns:p14="http://schemas.microsoft.com/office/powerpoint/2010/main" val="305670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7.5".</a:t>
            </a:r>
          </a:p>
          <a:p>
            <a:endParaRPr lang="en-US" dirty="0"/>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4</a:t>
            </a:fld>
            <a:endParaRPr lang="en-US"/>
          </a:p>
        </p:txBody>
      </p:sp>
    </p:spTree>
    <p:extLst>
      <p:ext uri="{BB962C8B-B14F-4D97-AF65-F5344CB8AC3E}">
        <p14:creationId xmlns:p14="http://schemas.microsoft.com/office/powerpoint/2010/main" val="4228199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a:t>
            </a:r>
            <a:r>
              <a:rPr lang="en-US" b="1" dirty="0"/>
              <a:t>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5".</a:t>
            </a:r>
          </a:p>
          <a:p>
            <a:endParaRPr lang="en-US" dirty="0"/>
          </a:p>
          <a:p>
            <a:r>
              <a:rPr lang="en-US" b="1" dirty="0"/>
              <a:t>Follow a similar pattern to add columns and plans. Be sure to copy and paste exactly from existing columns—QR codes are tied to the plan.</a:t>
            </a:r>
          </a:p>
          <a:p>
            <a:endParaRPr lang="en-US" dirty="0"/>
          </a:p>
          <a:p>
            <a:r>
              <a:rPr lang="en-US" dirty="0"/>
              <a:t>Don’t forget to fill in the colorful box on the left with the enrollment site information. This is also removable if you prefer.</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5</a:t>
            </a:fld>
            <a:endParaRPr lang="en-US"/>
          </a:p>
        </p:txBody>
      </p:sp>
    </p:spTree>
    <p:extLst>
      <p:ext uri="{BB962C8B-B14F-4D97-AF65-F5344CB8AC3E}">
        <p14:creationId xmlns:p14="http://schemas.microsoft.com/office/powerpoint/2010/main" val="32735613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age layout">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F1BAC20-B5FA-0119-7784-7586C89CA936}"/>
              </a:ext>
            </a:extLst>
          </p:cNvPr>
          <p:cNvSpPr txBox="1"/>
          <p:nvPr userDrawn="1"/>
        </p:nvSpPr>
        <p:spPr>
          <a:xfrm>
            <a:off x="6515100" y="9834904"/>
            <a:ext cx="1123950" cy="153888"/>
          </a:xfrm>
          <a:prstGeom prst="rect">
            <a:avLst/>
          </a:prstGeom>
          <a:noFill/>
        </p:spPr>
        <p:txBody>
          <a:bodyPr wrap="square">
            <a:spAutoFit/>
          </a:bodyPr>
          <a:lstStyle/>
          <a:p>
            <a:r>
              <a:rPr lang="en-US" sz="400" dirty="0">
                <a:solidFill>
                  <a:srgbClr val="454548"/>
                </a:solidFill>
                <a:latin typeface="Open Sans" pitchFamily="2" charset="0"/>
                <a:ea typeface="Open Sans" pitchFamily="2" charset="0"/>
                <a:cs typeface="Open Sans" pitchFamily="2" charset="0"/>
              </a:rPr>
              <a:t>GB-Ins-Enrollment-Guide-DE  06/29</a:t>
            </a:r>
            <a:endParaRPr lang="en-US" sz="1100" dirty="0"/>
          </a:p>
        </p:txBody>
      </p:sp>
      <p:sp>
        <p:nvSpPr>
          <p:cNvPr id="7" name="TextBox 6">
            <a:extLst>
              <a:ext uri="{FF2B5EF4-FFF2-40B4-BE49-F238E27FC236}">
                <a16:creationId xmlns:a16="http://schemas.microsoft.com/office/drawing/2014/main" id="{6268450F-92F9-2235-1255-A8D41C1137A3}"/>
              </a:ext>
            </a:extLst>
          </p:cNvPr>
          <p:cNvSpPr txBox="1"/>
          <p:nvPr userDrawn="1"/>
        </p:nvSpPr>
        <p:spPr>
          <a:xfrm>
            <a:off x="411254" y="910531"/>
            <a:ext cx="4264783"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Emergency medical transportation protection</a:t>
            </a:r>
          </a:p>
        </p:txBody>
      </p:sp>
      <p:sp>
        <p:nvSpPr>
          <p:cNvPr id="8" name="TextBox 7">
            <a:extLst>
              <a:ext uri="{FF2B5EF4-FFF2-40B4-BE49-F238E27FC236}">
                <a16:creationId xmlns:a16="http://schemas.microsoft.com/office/drawing/2014/main" id="{99EAD9FD-AB60-5A54-87EE-76D2557CB0E8}"/>
              </a:ext>
            </a:extLst>
          </p:cNvPr>
          <p:cNvSpPr txBox="1"/>
          <p:nvPr userDrawn="1"/>
        </p:nvSpPr>
        <p:spPr>
          <a:xfrm>
            <a:off x="411254" y="1833048"/>
            <a:ext cx="5624607" cy="415498"/>
          </a:xfrm>
          <a:prstGeom prst="rect">
            <a:avLst/>
          </a:prstGeom>
          <a:noFill/>
        </p:spPr>
        <p:txBody>
          <a:bodyPr wrap="square" rtlCol="0">
            <a:spAutoFit/>
          </a:bodyPr>
          <a:lstStyle/>
          <a:p>
            <a:r>
              <a:rPr lang="en-US" sz="1050" b="1" dirty="0">
                <a:solidFill>
                  <a:schemeClr val="bg1"/>
                </a:solidFill>
                <a:latin typeface="Poppins" panose="00000500000000000000" pitchFamily="2" charset="0"/>
                <a:ea typeface="Open Sans" pitchFamily="2" charset="0"/>
                <a:cs typeface="Poppins" panose="00000500000000000000" pitchFamily="2" charset="0"/>
              </a:rPr>
              <a:t>When you need to call 911, cost shouldn’t be a concern. With MASA, you can get the emergency care you need without worrying about how to pay for the ride. </a:t>
            </a:r>
          </a:p>
        </p:txBody>
      </p:sp>
      <p:sp>
        <p:nvSpPr>
          <p:cNvPr id="9" name="TextBox 8">
            <a:extLst>
              <a:ext uri="{FF2B5EF4-FFF2-40B4-BE49-F238E27FC236}">
                <a16:creationId xmlns:a16="http://schemas.microsoft.com/office/drawing/2014/main" id="{A5464320-7E81-63AC-13A3-A18B7D420BE9}"/>
              </a:ext>
            </a:extLst>
          </p:cNvPr>
          <p:cNvSpPr txBox="1"/>
          <p:nvPr userDrawn="1"/>
        </p:nvSpPr>
        <p:spPr>
          <a:xfrm>
            <a:off x="411255" y="9527127"/>
            <a:ext cx="5624607" cy="461665"/>
          </a:xfrm>
          <a:prstGeom prst="rect">
            <a:avLst/>
          </a:prstGeom>
          <a:noFill/>
        </p:spPr>
        <p:txBody>
          <a:bodyPr wrap="square" rtlCol="0">
            <a:spAutoFit/>
          </a:bodyPr>
          <a:lstStyle/>
          <a:p>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Coverage territories: </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1: United States only | 2: United States and Canada. | 3: United Sates, Canada, Mexico, the Caribbean (excluding Cuba), the Bahamas, and Bermuda. | 4: Worldwide coverage to include any region with the exclusion of Antarctica and not prohibited by U.S. law or U.S. travel advisories. | </a:t>
            </a:r>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Sources:</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 5: MASA 2024 analysis; private database of U.S. claim data from 2022 | 6: FAIR Health, 2023</a:t>
            </a:r>
          </a:p>
          <a:p>
            <a:endPar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820583" rtl="0" eaLnBrk="1" fontAlgn="auto" latinLnBrk="0" hangingPunct="1">
              <a:lnSpc>
                <a:spcPct val="100000"/>
              </a:lnSpc>
              <a:spcBef>
                <a:spcPts val="0"/>
              </a:spcBef>
              <a:spcAft>
                <a:spcPts val="0"/>
              </a:spcAft>
              <a:buClrTx/>
              <a:buSzTx/>
              <a:buFontTx/>
              <a:buNone/>
              <a:tabLst/>
              <a:defRPr/>
            </a:pPr>
            <a:r>
              <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This material is for informational purposes only and does not provide any coverage. The benefits listed, and the descriptions thereof, do not represent the full terms and conditions applicable for usage and may only be offered in some memberships or policies. Premiums and benefits vary depending on the plan selected. For a complete list of benefits, premiums, terms, conditions, and restrictions, please refer to the applicable member services agreement or policy for your state. For additional information and disclosures about MASA plans, visit: https://info.masaglobal.com/disclaimers</a:t>
            </a:r>
            <a:endPar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a:extLst>
              <a:ext uri="{FF2B5EF4-FFF2-40B4-BE49-F238E27FC236}">
                <a16:creationId xmlns:a16="http://schemas.microsoft.com/office/drawing/2014/main" id="{399E440D-7844-B769-C27B-0725BC7421CB}"/>
              </a:ext>
            </a:extLst>
          </p:cNvPr>
          <p:cNvPicPr>
            <a:picLocks noChangeAspect="1"/>
          </p:cNvPicPr>
          <p:nvPr userDrawn="1"/>
        </p:nvPicPr>
        <p:blipFill>
          <a:blip r:embed="rId2"/>
          <a:stretch>
            <a:fillRect/>
          </a:stretch>
        </p:blipFill>
        <p:spPr>
          <a:xfrm>
            <a:off x="505850" y="365305"/>
            <a:ext cx="1662141" cy="359185"/>
          </a:xfrm>
          <a:prstGeom prst="rect">
            <a:avLst/>
          </a:prstGeom>
        </p:spPr>
      </p:pic>
      <p:sp>
        <p:nvSpPr>
          <p:cNvPr id="11" name="TextBox 10">
            <a:extLst>
              <a:ext uri="{FF2B5EF4-FFF2-40B4-BE49-F238E27FC236}">
                <a16:creationId xmlns:a16="http://schemas.microsoft.com/office/drawing/2014/main" id="{6A08F7B5-EA8E-B616-715C-DBD539AAD61D}"/>
              </a:ext>
            </a:extLst>
          </p:cNvPr>
          <p:cNvSpPr txBox="1"/>
          <p:nvPr userDrawn="1"/>
        </p:nvSpPr>
        <p:spPr>
          <a:xfrm>
            <a:off x="2694786" y="2558505"/>
            <a:ext cx="4666359" cy="369332"/>
          </a:xfrm>
          <a:prstGeom prst="rect">
            <a:avLst/>
          </a:prstGeom>
          <a:noFill/>
        </p:spPr>
        <p:txBody>
          <a:bodyPr wrap="square" rtlCol="0">
            <a:spAutoFit/>
          </a:bodyPr>
          <a:lstStyle/>
          <a:p>
            <a:r>
              <a:rPr lang="en-US" sz="900" b="1" dirty="0">
                <a:solidFill>
                  <a:schemeClr val="bg1"/>
                </a:solidFill>
                <a:latin typeface="Poppins" panose="00000500000000000000" pitchFamily="2" charset="0"/>
                <a:ea typeface="Open Sans" pitchFamily="2" charset="0"/>
                <a:cs typeface="Poppins" panose="00000500000000000000" pitchFamily="2" charset="0"/>
              </a:rPr>
              <a:t>Get the critical financial protection you and your family need. Join today during open enrollment and stay protected, wherever life takes you.</a:t>
            </a:r>
          </a:p>
        </p:txBody>
      </p:sp>
      <p:sp>
        <p:nvSpPr>
          <p:cNvPr id="12" name="TextBox 11">
            <a:extLst>
              <a:ext uri="{FF2B5EF4-FFF2-40B4-BE49-F238E27FC236}">
                <a16:creationId xmlns:a16="http://schemas.microsoft.com/office/drawing/2014/main" id="{6D7D7792-B94B-32A9-6875-3FC00CEBBD3F}"/>
              </a:ext>
            </a:extLst>
          </p:cNvPr>
          <p:cNvSpPr txBox="1"/>
          <p:nvPr userDrawn="1"/>
        </p:nvSpPr>
        <p:spPr>
          <a:xfrm>
            <a:off x="765636" y="2558505"/>
            <a:ext cx="1697263" cy="1938992"/>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Why you need it:</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An ambulance ride can happen when you least expect it — and for 1 in 15 U.S. families each year, it does.</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5</a:t>
            </a:r>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 Unfortunately, as many as 60% of privately insured ground ambulance rides could result in an out-of-network bill.</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6</a:t>
            </a:r>
          </a:p>
        </p:txBody>
      </p:sp>
      <p:sp>
        <p:nvSpPr>
          <p:cNvPr id="13" name="TextBox 12">
            <a:extLst>
              <a:ext uri="{FF2B5EF4-FFF2-40B4-BE49-F238E27FC236}">
                <a16:creationId xmlns:a16="http://schemas.microsoft.com/office/drawing/2014/main" id="{DEF9D2D3-1F5D-F5A0-1108-E7F2D82F5F24}"/>
              </a:ext>
            </a:extLst>
          </p:cNvPr>
          <p:cNvSpPr txBox="1"/>
          <p:nvPr userDrawn="1"/>
        </p:nvSpPr>
        <p:spPr>
          <a:xfrm>
            <a:off x="765636" y="4784615"/>
            <a:ext cx="1697263" cy="2708434"/>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How it works:</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MASA steps in after your primary health insurance pays its portion for the emergency ambulance bill, protecting you from unexpected out-of-pocket costs, including relevant copays, deductibles, and balance bills. All air and ground ambulance providers are included, nationwide. Plus, MASA offers access to expert post-emergency coordination services.</a:t>
            </a:r>
          </a:p>
        </p:txBody>
      </p:sp>
      <p:pic>
        <p:nvPicPr>
          <p:cNvPr id="14" name="Picture 13">
            <a:extLst>
              <a:ext uri="{FF2B5EF4-FFF2-40B4-BE49-F238E27FC236}">
                <a16:creationId xmlns:a16="http://schemas.microsoft.com/office/drawing/2014/main" id="{1096C575-0FC2-C5DD-A827-D723EA878586}"/>
              </a:ext>
            </a:extLst>
          </p:cNvPr>
          <p:cNvPicPr>
            <a:picLocks noChangeAspect="1"/>
          </p:cNvPicPr>
          <p:nvPr userDrawn="1"/>
        </p:nvPicPr>
        <p:blipFill>
          <a:blip r:embed="rId3"/>
          <a:stretch>
            <a:fillRect/>
          </a:stretch>
        </p:blipFill>
        <p:spPr>
          <a:xfrm>
            <a:off x="434881" y="2578976"/>
            <a:ext cx="241355" cy="215949"/>
          </a:xfrm>
          <a:prstGeom prst="rect">
            <a:avLst/>
          </a:prstGeom>
        </p:spPr>
      </p:pic>
      <p:pic>
        <p:nvPicPr>
          <p:cNvPr id="15" name="Picture 14">
            <a:extLst>
              <a:ext uri="{FF2B5EF4-FFF2-40B4-BE49-F238E27FC236}">
                <a16:creationId xmlns:a16="http://schemas.microsoft.com/office/drawing/2014/main" id="{7692E38F-868C-C1A0-6F8C-121780948681}"/>
              </a:ext>
            </a:extLst>
          </p:cNvPr>
          <p:cNvPicPr>
            <a:picLocks noChangeAspect="1"/>
          </p:cNvPicPr>
          <p:nvPr userDrawn="1"/>
        </p:nvPicPr>
        <p:blipFill>
          <a:blip r:embed="rId4"/>
          <a:stretch>
            <a:fillRect/>
          </a:stretch>
        </p:blipFill>
        <p:spPr>
          <a:xfrm>
            <a:off x="6123317" y="84440"/>
            <a:ext cx="1237828" cy="1308274"/>
          </a:xfrm>
          <a:prstGeom prst="rect">
            <a:avLst/>
          </a:prstGeom>
        </p:spPr>
      </p:pic>
      <p:pic>
        <p:nvPicPr>
          <p:cNvPr id="16" name="Picture 15">
            <a:extLst>
              <a:ext uri="{FF2B5EF4-FFF2-40B4-BE49-F238E27FC236}">
                <a16:creationId xmlns:a16="http://schemas.microsoft.com/office/drawing/2014/main" id="{0713E342-234D-BF8A-D1E3-BC049C3641A8}"/>
              </a:ext>
            </a:extLst>
          </p:cNvPr>
          <p:cNvPicPr>
            <a:picLocks noChangeAspect="1"/>
          </p:cNvPicPr>
          <p:nvPr userDrawn="1"/>
        </p:nvPicPr>
        <p:blipFill>
          <a:blip r:embed="rId5"/>
          <a:stretch>
            <a:fillRect/>
          </a:stretch>
        </p:blipFill>
        <p:spPr>
          <a:xfrm>
            <a:off x="438499" y="4829003"/>
            <a:ext cx="292167" cy="304869"/>
          </a:xfrm>
          <a:prstGeom prst="rect">
            <a:avLst/>
          </a:prstGeom>
        </p:spPr>
      </p:pic>
    </p:spTree>
    <p:extLst>
      <p:ext uri="{BB962C8B-B14F-4D97-AF65-F5344CB8AC3E}">
        <p14:creationId xmlns:p14="http://schemas.microsoft.com/office/powerpoint/2010/main" val="1699528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page layout; page 1 with CT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805433-D41D-4808-69A6-7DC3C34C4012}"/>
              </a:ext>
            </a:extLst>
          </p:cNvPr>
          <p:cNvPicPr>
            <a:picLocks noChangeAspect="1"/>
          </p:cNvPicPr>
          <p:nvPr userDrawn="1"/>
        </p:nvPicPr>
        <p:blipFill>
          <a:blip r:embed="rId2"/>
          <a:stretch>
            <a:fillRect/>
          </a:stretch>
        </p:blipFill>
        <p:spPr>
          <a:xfrm>
            <a:off x="0" y="0"/>
            <a:ext cx="7772400" cy="10058399"/>
          </a:xfrm>
          <a:prstGeom prst="rect">
            <a:avLst/>
          </a:prstGeom>
        </p:spPr>
      </p:pic>
      <p:sp>
        <p:nvSpPr>
          <p:cNvPr id="2" name="TextBox 1">
            <a:extLst>
              <a:ext uri="{FF2B5EF4-FFF2-40B4-BE49-F238E27FC236}">
                <a16:creationId xmlns:a16="http://schemas.microsoft.com/office/drawing/2014/main" id="{C29B7D42-1E2D-86B8-1862-1A368F5EA893}"/>
              </a:ext>
            </a:extLst>
          </p:cNvPr>
          <p:cNvSpPr txBox="1"/>
          <p:nvPr userDrawn="1"/>
        </p:nvSpPr>
        <p:spPr>
          <a:xfrm>
            <a:off x="2758440" y="9672240"/>
            <a:ext cx="1242060"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GB-Ins-Enrollment-Guide-DE  06/29</a:t>
            </a:r>
            <a:endParaRPr lang="en-US" sz="1200" dirty="0"/>
          </a:p>
        </p:txBody>
      </p:sp>
    </p:spTree>
    <p:extLst>
      <p:ext uri="{BB962C8B-B14F-4D97-AF65-F5344CB8AC3E}">
        <p14:creationId xmlns:p14="http://schemas.microsoft.com/office/powerpoint/2010/main" val="1448560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page layout; page 1 NO CTA">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084971C-8106-7FD6-C4F9-0554DB1E2C72}"/>
              </a:ext>
            </a:extLst>
          </p:cNvPr>
          <p:cNvPicPr>
            <a:picLocks noChangeAspect="1"/>
          </p:cNvPicPr>
          <p:nvPr userDrawn="1"/>
        </p:nvPicPr>
        <p:blipFill>
          <a:blip r:embed="rId2"/>
          <a:stretch>
            <a:fillRect/>
          </a:stretch>
        </p:blipFill>
        <p:spPr>
          <a:xfrm>
            <a:off x="0" y="1"/>
            <a:ext cx="7772400" cy="10058399"/>
          </a:xfrm>
          <a:prstGeom prst="rect">
            <a:avLst/>
          </a:prstGeom>
        </p:spPr>
      </p:pic>
      <p:sp>
        <p:nvSpPr>
          <p:cNvPr id="2" name="TextBox 1">
            <a:extLst>
              <a:ext uri="{FF2B5EF4-FFF2-40B4-BE49-F238E27FC236}">
                <a16:creationId xmlns:a16="http://schemas.microsoft.com/office/drawing/2014/main" id="{92121261-88F9-82CA-40D2-A916B5C0B998}"/>
              </a:ext>
            </a:extLst>
          </p:cNvPr>
          <p:cNvSpPr txBox="1"/>
          <p:nvPr userDrawn="1"/>
        </p:nvSpPr>
        <p:spPr>
          <a:xfrm>
            <a:off x="2757795" y="9672240"/>
            <a:ext cx="1691640"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GB-Ins-Enrollment-Guide-DE  06/29</a:t>
            </a:r>
            <a:endParaRPr lang="en-US" sz="1200" dirty="0"/>
          </a:p>
        </p:txBody>
      </p:sp>
    </p:spTree>
    <p:extLst>
      <p:ext uri="{BB962C8B-B14F-4D97-AF65-F5344CB8AC3E}">
        <p14:creationId xmlns:p14="http://schemas.microsoft.com/office/powerpoint/2010/main" val="816268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page layout; page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3AA3DF9-BBEE-C651-5D3F-90685D4152BA}"/>
              </a:ext>
            </a:extLst>
          </p:cNvPr>
          <p:cNvSpPr/>
          <p:nvPr userDrawn="1"/>
        </p:nvSpPr>
        <p:spPr>
          <a:xfrm>
            <a:off x="0" y="-8444"/>
            <a:ext cx="7772400" cy="10058400"/>
          </a:xfrm>
          <a:prstGeom prst="rect">
            <a:avLst/>
          </a:prstGeom>
          <a:solidFill>
            <a:schemeClr val="tx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extBox 1">
            <a:extLst>
              <a:ext uri="{FF2B5EF4-FFF2-40B4-BE49-F238E27FC236}">
                <a16:creationId xmlns:a16="http://schemas.microsoft.com/office/drawing/2014/main" id="{C37269B9-5613-0F91-26E1-06E4B6B9898C}"/>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GB-Ins-Enrollment-Guide-DE  06/29</a:t>
            </a:r>
            <a:endParaRPr lang="en-US" sz="1200" dirty="0"/>
          </a:p>
        </p:txBody>
      </p:sp>
      <p:pic>
        <p:nvPicPr>
          <p:cNvPr id="3" name="Picture 2">
            <a:extLst>
              <a:ext uri="{FF2B5EF4-FFF2-40B4-BE49-F238E27FC236}">
                <a16:creationId xmlns:a16="http://schemas.microsoft.com/office/drawing/2014/main" id="{3FC0FB2F-6666-6205-0B3F-985FCE93C540}"/>
              </a:ext>
            </a:extLst>
          </p:cNvPr>
          <p:cNvPicPr>
            <a:picLocks noChangeAspect="1"/>
          </p:cNvPicPr>
          <p:nvPr userDrawn="1"/>
        </p:nvPicPr>
        <p:blipFill>
          <a:blip r:embed="rId2"/>
          <a:stretch>
            <a:fillRect/>
          </a:stretch>
        </p:blipFill>
        <p:spPr>
          <a:xfrm>
            <a:off x="5182062" y="424242"/>
            <a:ext cx="2138741" cy="285394"/>
          </a:xfrm>
          <a:prstGeom prst="rect">
            <a:avLst/>
          </a:prstGeom>
        </p:spPr>
      </p:pic>
      <p:sp>
        <p:nvSpPr>
          <p:cNvPr id="4" name="TextBox 3">
            <a:extLst>
              <a:ext uri="{FF2B5EF4-FFF2-40B4-BE49-F238E27FC236}">
                <a16:creationId xmlns:a16="http://schemas.microsoft.com/office/drawing/2014/main" id="{3542E65E-E973-7FDF-8DDB-E9F8A932A0BA}"/>
              </a:ext>
            </a:extLst>
          </p:cNvPr>
          <p:cNvSpPr txBox="1"/>
          <p:nvPr userDrawn="1"/>
        </p:nvSpPr>
        <p:spPr>
          <a:xfrm>
            <a:off x="451596" y="407277"/>
            <a:ext cx="4264783" cy="400110"/>
          </a:xfrm>
          <a:prstGeom prst="rect">
            <a:avLst/>
          </a:prstGeom>
          <a:noFill/>
        </p:spPr>
        <p:txBody>
          <a:bodyPr wrap="square" rtlCol="0">
            <a:spAutoFit/>
          </a:bodyPr>
          <a:lstStyle/>
          <a:p>
            <a:r>
              <a:rPr lang="en-US" sz="2000" b="1" dirty="0">
                <a:solidFill>
                  <a:schemeClr val="bg1"/>
                </a:solidFill>
                <a:latin typeface="Poppins" panose="00000500000000000000" pitchFamily="2" charset="0"/>
                <a:cs typeface="Poppins" panose="00000500000000000000" pitchFamily="2" charset="0"/>
              </a:rPr>
              <a:t>Find your MASA membership</a:t>
            </a:r>
          </a:p>
        </p:txBody>
      </p:sp>
      <p:sp>
        <p:nvSpPr>
          <p:cNvPr id="5" name="TextBox 4">
            <a:extLst>
              <a:ext uri="{FF2B5EF4-FFF2-40B4-BE49-F238E27FC236}">
                <a16:creationId xmlns:a16="http://schemas.microsoft.com/office/drawing/2014/main" id="{3DF35F76-FCF4-4A33-9126-5DB412AE3900}"/>
              </a:ext>
            </a:extLst>
          </p:cNvPr>
          <p:cNvSpPr txBox="1"/>
          <p:nvPr userDrawn="1"/>
        </p:nvSpPr>
        <p:spPr>
          <a:xfrm>
            <a:off x="451596" y="813657"/>
            <a:ext cx="3837600" cy="338554"/>
          </a:xfrm>
          <a:prstGeom prst="rect">
            <a:avLst/>
          </a:prstGeom>
          <a:noFill/>
        </p:spPr>
        <p:txBody>
          <a:bodyPr wrap="square" rtlCol="0">
            <a:spAutoFit/>
          </a:bodyPr>
          <a:lstStyle/>
          <a:p>
            <a:r>
              <a:rPr lang="en-US" sz="800" dirty="0">
                <a:solidFill>
                  <a:schemeClr val="accent3">
                    <a:lumMod val="50000"/>
                  </a:schemeClr>
                </a:solidFill>
                <a:latin typeface="Open Sans" pitchFamily="2" charset="0"/>
                <a:ea typeface="Open Sans" pitchFamily="2" charset="0"/>
                <a:cs typeface="Open Sans" pitchFamily="2" charset="0"/>
              </a:rPr>
              <a:t>Empower your emergency care decisions with a MASA plan that gives you peace of mind when life takes an unexpected turn.</a:t>
            </a:r>
          </a:p>
        </p:txBody>
      </p:sp>
      <p:sp>
        <p:nvSpPr>
          <p:cNvPr id="7" name="TextBox 6">
            <a:extLst>
              <a:ext uri="{FF2B5EF4-FFF2-40B4-BE49-F238E27FC236}">
                <a16:creationId xmlns:a16="http://schemas.microsoft.com/office/drawing/2014/main" id="{F397B3A4-E53C-5D63-1E6E-2E7067EF9F37}"/>
              </a:ext>
            </a:extLst>
          </p:cNvPr>
          <p:cNvSpPr txBox="1"/>
          <p:nvPr userDrawn="1"/>
        </p:nvSpPr>
        <p:spPr>
          <a:xfrm>
            <a:off x="451596" y="9624213"/>
            <a:ext cx="5624607" cy="323165"/>
          </a:xfrm>
          <a:prstGeom prst="rect">
            <a:avLst/>
          </a:prstGeom>
          <a:noFill/>
        </p:spPr>
        <p:txBody>
          <a:bodyPr wrap="square" rtlCol="0">
            <a:spAutoFit/>
          </a:bodyPr>
          <a:lstStyle/>
          <a:p>
            <a:r>
              <a:rPr lang="en-US" sz="500" b="1" dirty="0">
                <a:solidFill>
                  <a:schemeClr val="accent3">
                    <a:lumMod val="50000"/>
                  </a:schemeClr>
                </a:solidFill>
                <a:latin typeface="Open Sans" pitchFamily="2" charset="0"/>
                <a:ea typeface="Open Sans" pitchFamily="2" charset="0"/>
                <a:cs typeface="Open Sans" pitchFamily="2" charset="0"/>
              </a:rPr>
              <a:t>Coverage territories</a:t>
            </a:r>
          </a:p>
          <a:p>
            <a:r>
              <a:rPr lang="en-US" sz="500" dirty="0">
                <a:solidFill>
                  <a:schemeClr val="accent3">
                    <a:lumMod val="50000"/>
                  </a:schemeClr>
                </a:solidFill>
                <a:latin typeface="Open Sans" pitchFamily="2" charset="0"/>
                <a:ea typeface="Open Sans" pitchFamily="2" charset="0"/>
                <a:cs typeface="Open Sans" pitchFamily="2" charset="0"/>
              </a:rPr>
              <a:t>1: United States only | 2: United States and Canada. | 3: United Sates, Canada, Mexico, the Caribbean (excluding Cuba), the Bahamas, and Bermuda. | 4: Worldwide coverage to include any region with the exclusion of Antarctica and not prohibited by U.S. law or U.S. travel advisories. </a:t>
            </a:r>
          </a:p>
        </p:txBody>
      </p:sp>
    </p:spTree>
    <p:extLst>
      <p:ext uri="{BB962C8B-B14F-4D97-AF65-F5344CB8AC3E}">
        <p14:creationId xmlns:p14="http://schemas.microsoft.com/office/powerpoint/2010/main" val="379408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struction shee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0969A48-6954-728B-1FEF-1B8105D4DCE5}"/>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GB-Ins-Enrollment-Guide-DE  06/29</a:t>
            </a:r>
            <a:endParaRPr lang="en-US" sz="1200" dirty="0"/>
          </a:p>
        </p:txBody>
      </p:sp>
    </p:spTree>
    <p:extLst>
      <p:ext uri="{BB962C8B-B14F-4D97-AF65-F5344CB8AC3E}">
        <p14:creationId xmlns:p14="http://schemas.microsoft.com/office/powerpoint/2010/main" val="41492464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2C1FE5-D44A-04E2-B40B-33DC7EA2B56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81BF0A-CBC0-F3CC-8438-5FB99D8BAD7F}"/>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A58B89-2245-AD1B-7135-6AE9FEF9B575}"/>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1282">
                <a:solidFill>
                  <a:schemeClr val="tx1">
                    <a:tint val="82000"/>
                  </a:schemeClr>
                </a:solidFill>
              </a:defRPr>
            </a:lvl1pPr>
          </a:lstStyle>
          <a:p>
            <a:fld id="{C764DE79-268F-4C1A-8933-263129D2AF90}" type="datetimeFigureOut">
              <a:rPr lang="en-US" smtClean="0"/>
              <a:t>6/25/2026</a:t>
            </a:fld>
            <a:endParaRPr lang="en-US"/>
          </a:p>
        </p:txBody>
      </p:sp>
      <p:sp>
        <p:nvSpPr>
          <p:cNvPr id="5" name="Footer Placeholder 4">
            <a:extLst>
              <a:ext uri="{FF2B5EF4-FFF2-40B4-BE49-F238E27FC236}">
                <a16:creationId xmlns:a16="http://schemas.microsoft.com/office/drawing/2014/main" id="{74F43D69-D0DB-2C02-E347-85BD313FF70A}"/>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1282">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67C3984-C48F-07E4-C909-EBC8BA60B157}"/>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1282">
                <a:solidFill>
                  <a:schemeClr val="tx1">
                    <a:tint val="82000"/>
                  </a:schemeClr>
                </a:solidFill>
              </a:defRPr>
            </a:lvl1pPr>
          </a:lstStyle>
          <a:p>
            <a:fld id="{48F63A3B-78C7-47BE-AE5E-E10140E04643}" type="slidenum">
              <a:rPr lang="en-US" smtClean="0"/>
              <a:t>‹#›</a:t>
            </a:fld>
            <a:endParaRPr lang="en-US"/>
          </a:p>
        </p:txBody>
      </p:sp>
    </p:spTree>
    <p:extLst>
      <p:ext uri="{BB962C8B-B14F-4D97-AF65-F5344CB8AC3E}">
        <p14:creationId xmlns:p14="http://schemas.microsoft.com/office/powerpoint/2010/main" val="2042602556"/>
      </p:ext>
    </p:extLst>
  </p:cSld>
  <p:clrMap bg1="dk1" tx1="lt1" bg2="dk2" tx2="lt2" accent1="accent1" accent2="accent2" accent3="accent3" accent4="accent4" accent5="accent5" accent6="accent6" hlink="hlink" folHlink="folHlink"/>
  <p:sldLayoutIdLst>
    <p:sldLayoutId id="2147483705" r:id="rId1"/>
    <p:sldLayoutId id="2147483703" r:id="rId2"/>
    <p:sldLayoutId id="2147483702" r:id="rId3"/>
    <p:sldLayoutId id="2147483701" r:id="rId4"/>
    <p:sldLayoutId id="2147483704" r:id="rId5"/>
  </p:sldLayoutIdLst>
  <p:txStyles>
    <p:titleStyle>
      <a:lvl1pPr algn="l" defTabSz="976331" rtl="0" eaLnBrk="1" latinLnBrk="0" hangingPunct="1">
        <a:lnSpc>
          <a:spcPct val="90000"/>
        </a:lnSpc>
        <a:spcBef>
          <a:spcPct val="0"/>
        </a:spcBef>
        <a:buNone/>
        <a:defRPr sz="4698"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44082" indent="-244082" algn="l" defTabSz="976331" rtl="0" eaLnBrk="1" latinLnBrk="0" hangingPunct="1">
        <a:lnSpc>
          <a:spcPct val="90000"/>
        </a:lnSpc>
        <a:spcBef>
          <a:spcPts val="1068"/>
        </a:spcBef>
        <a:buFont typeface="Arial" panose="020B0604020202020204" pitchFamily="34" charset="0"/>
        <a:buChar char="•"/>
        <a:defRPr sz="2989" kern="1200">
          <a:solidFill>
            <a:schemeClr val="tx1"/>
          </a:solidFill>
          <a:latin typeface="+mn-lt"/>
          <a:ea typeface="+mn-ea"/>
          <a:cs typeface="+mn-cs"/>
        </a:defRPr>
      </a:lvl1pPr>
      <a:lvl2pPr marL="732249" indent="-244082" algn="l" defTabSz="976331" rtl="0" eaLnBrk="1" latinLnBrk="0" hangingPunct="1">
        <a:lnSpc>
          <a:spcPct val="90000"/>
        </a:lnSpc>
        <a:spcBef>
          <a:spcPts val="534"/>
        </a:spcBef>
        <a:buFont typeface="Arial" panose="020B0604020202020204" pitchFamily="34" charset="0"/>
        <a:buChar char="•"/>
        <a:defRPr sz="2562" kern="1200">
          <a:solidFill>
            <a:schemeClr val="tx1"/>
          </a:solidFill>
          <a:latin typeface="+mn-lt"/>
          <a:ea typeface="+mn-ea"/>
          <a:cs typeface="+mn-cs"/>
        </a:defRPr>
      </a:lvl2pPr>
      <a:lvl3pPr marL="1220413" indent="-244082" algn="l" defTabSz="976331" rtl="0" eaLnBrk="1" latinLnBrk="0" hangingPunct="1">
        <a:lnSpc>
          <a:spcPct val="90000"/>
        </a:lnSpc>
        <a:spcBef>
          <a:spcPts val="534"/>
        </a:spcBef>
        <a:buFont typeface="Arial" panose="020B0604020202020204" pitchFamily="34" charset="0"/>
        <a:buChar char="•"/>
        <a:defRPr sz="2136" kern="1200">
          <a:solidFill>
            <a:schemeClr val="tx1"/>
          </a:solidFill>
          <a:latin typeface="+mn-lt"/>
          <a:ea typeface="+mn-ea"/>
          <a:cs typeface="+mn-cs"/>
        </a:defRPr>
      </a:lvl3pPr>
      <a:lvl4pPr marL="1708579"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4pPr>
      <a:lvl5pPr marL="2196744"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5pPr>
      <a:lvl6pPr marL="268491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6pPr>
      <a:lvl7pPr marL="3173075"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7pPr>
      <a:lvl8pPr marL="366124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8pPr>
      <a:lvl9pPr marL="4149406"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9pPr>
    </p:bodyStyle>
    <p:otherStyle>
      <a:defPPr>
        <a:defRPr lang="en-US"/>
      </a:defPPr>
      <a:lvl1pPr marL="0" algn="l" defTabSz="976331" rtl="0" eaLnBrk="1" latinLnBrk="0" hangingPunct="1">
        <a:defRPr sz="1921" kern="1200">
          <a:solidFill>
            <a:schemeClr val="tx1"/>
          </a:solidFill>
          <a:latin typeface="+mn-lt"/>
          <a:ea typeface="+mn-ea"/>
          <a:cs typeface="+mn-cs"/>
        </a:defRPr>
      </a:lvl1pPr>
      <a:lvl2pPr marL="488165" algn="l" defTabSz="976331" rtl="0" eaLnBrk="1" latinLnBrk="0" hangingPunct="1">
        <a:defRPr sz="1921" kern="1200">
          <a:solidFill>
            <a:schemeClr val="tx1"/>
          </a:solidFill>
          <a:latin typeface="+mn-lt"/>
          <a:ea typeface="+mn-ea"/>
          <a:cs typeface="+mn-cs"/>
        </a:defRPr>
      </a:lvl2pPr>
      <a:lvl3pPr marL="976331" algn="l" defTabSz="976331" rtl="0" eaLnBrk="1" latinLnBrk="0" hangingPunct="1">
        <a:defRPr sz="1921" kern="1200">
          <a:solidFill>
            <a:schemeClr val="tx1"/>
          </a:solidFill>
          <a:latin typeface="+mn-lt"/>
          <a:ea typeface="+mn-ea"/>
          <a:cs typeface="+mn-cs"/>
        </a:defRPr>
      </a:lvl3pPr>
      <a:lvl4pPr marL="1464496" algn="l" defTabSz="976331" rtl="0" eaLnBrk="1" latinLnBrk="0" hangingPunct="1">
        <a:defRPr sz="1921" kern="1200">
          <a:solidFill>
            <a:schemeClr val="tx1"/>
          </a:solidFill>
          <a:latin typeface="+mn-lt"/>
          <a:ea typeface="+mn-ea"/>
          <a:cs typeface="+mn-cs"/>
        </a:defRPr>
      </a:lvl4pPr>
      <a:lvl5pPr marL="1952662" algn="l" defTabSz="976331" rtl="0" eaLnBrk="1" latinLnBrk="0" hangingPunct="1">
        <a:defRPr sz="1921" kern="1200">
          <a:solidFill>
            <a:schemeClr val="tx1"/>
          </a:solidFill>
          <a:latin typeface="+mn-lt"/>
          <a:ea typeface="+mn-ea"/>
          <a:cs typeface="+mn-cs"/>
        </a:defRPr>
      </a:lvl5pPr>
      <a:lvl6pPr marL="2440826" algn="l" defTabSz="976331" rtl="0" eaLnBrk="1" latinLnBrk="0" hangingPunct="1">
        <a:defRPr sz="1921" kern="1200">
          <a:solidFill>
            <a:schemeClr val="tx1"/>
          </a:solidFill>
          <a:latin typeface="+mn-lt"/>
          <a:ea typeface="+mn-ea"/>
          <a:cs typeface="+mn-cs"/>
        </a:defRPr>
      </a:lvl6pPr>
      <a:lvl7pPr marL="2928993" algn="l" defTabSz="976331" rtl="0" eaLnBrk="1" latinLnBrk="0" hangingPunct="1">
        <a:defRPr sz="1921" kern="1200">
          <a:solidFill>
            <a:schemeClr val="tx1"/>
          </a:solidFill>
          <a:latin typeface="+mn-lt"/>
          <a:ea typeface="+mn-ea"/>
          <a:cs typeface="+mn-cs"/>
        </a:defRPr>
      </a:lvl7pPr>
      <a:lvl8pPr marL="3417157" algn="l" defTabSz="976331" rtl="0" eaLnBrk="1" latinLnBrk="0" hangingPunct="1">
        <a:defRPr sz="1921" kern="1200">
          <a:solidFill>
            <a:schemeClr val="tx1"/>
          </a:solidFill>
          <a:latin typeface="+mn-lt"/>
          <a:ea typeface="+mn-ea"/>
          <a:cs typeface="+mn-cs"/>
        </a:defRPr>
      </a:lvl8pPr>
      <a:lvl9pPr marL="3905323" algn="l" defTabSz="976331" rtl="0" eaLnBrk="1" latinLnBrk="0" hangingPunct="1">
        <a:defRPr sz="19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D69D22A-FCF7-BCE8-C373-D381448BA812}"/>
              </a:ext>
            </a:extLst>
          </p:cNvPr>
          <p:cNvSpPr txBox="1"/>
          <p:nvPr/>
        </p:nvSpPr>
        <p:spPr>
          <a:xfrm>
            <a:off x="704850" y="1446781"/>
            <a:ext cx="5010150"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How to prepare a MASA enrollment benefit guide</a:t>
            </a:r>
          </a:p>
        </p:txBody>
      </p:sp>
      <p:pic>
        <p:nvPicPr>
          <p:cNvPr id="5" name="Picture 4">
            <a:extLst>
              <a:ext uri="{FF2B5EF4-FFF2-40B4-BE49-F238E27FC236}">
                <a16:creationId xmlns:a16="http://schemas.microsoft.com/office/drawing/2014/main" id="{15C3F848-5F47-0EBC-B1EB-CCEEF1A5627B}"/>
              </a:ext>
            </a:extLst>
          </p:cNvPr>
          <p:cNvPicPr>
            <a:picLocks noChangeAspect="1"/>
          </p:cNvPicPr>
          <p:nvPr/>
        </p:nvPicPr>
        <p:blipFill>
          <a:blip r:embed="rId2"/>
          <a:stretch>
            <a:fillRect/>
          </a:stretch>
        </p:blipFill>
        <p:spPr>
          <a:xfrm>
            <a:off x="820964" y="615672"/>
            <a:ext cx="2209800" cy="477533"/>
          </a:xfrm>
          <a:prstGeom prst="rect">
            <a:avLst/>
          </a:prstGeom>
        </p:spPr>
      </p:pic>
      <p:sp>
        <p:nvSpPr>
          <p:cNvPr id="7" name="TextBox 6">
            <a:extLst>
              <a:ext uri="{FF2B5EF4-FFF2-40B4-BE49-F238E27FC236}">
                <a16:creationId xmlns:a16="http://schemas.microsoft.com/office/drawing/2014/main" id="{B9DFBE0A-911E-7879-34E2-8FCF0933E713}"/>
              </a:ext>
            </a:extLst>
          </p:cNvPr>
          <p:cNvSpPr txBox="1"/>
          <p:nvPr/>
        </p:nvSpPr>
        <p:spPr>
          <a:xfrm>
            <a:off x="704849" y="2507397"/>
            <a:ext cx="6728883" cy="1569660"/>
          </a:xfrm>
          <a:prstGeom prst="rect">
            <a:avLst/>
          </a:prstGeom>
          <a:noFill/>
        </p:spPr>
        <p:txBody>
          <a:bodyPr wrap="square">
            <a:spAutoFit/>
          </a:bodyPr>
          <a:lstStyle/>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Choose whether you want a 1-page version (slide 5) or a 2-page version.</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Customize the tables (see restrictions and instruction in the notes section of that page or below)</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Export the PPT to a PDF (File &gt; Save as Adobe PDF &gt; do save with the notes).</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Name the guide for the company.</a:t>
            </a:r>
          </a:p>
        </p:txBody>
      </p:sp>
      <p:sp>
        <p:nvSpPr>
          <p:cNvPr id="9" name="TextBox 8">
            <a:extLst>
              <a:ext uri="{FF2B5EF4-FFF2-40B4-BE49-F238E27FC236}">
                <a16:creationId xmlns:a16="http://schemas.microsoft.com/office/drawing/2014/main" id="{F81C46AA-C31C-5F2E-A61F-3C80868DF549}"/>
              </a:ext>
            </a:extLst>
          </p:cNvPr>
          <p:cNvSpPr txBox="1"/>
          <p:nvPr/>
        </p:nvSpPr>
        <p:spPr>
          <a:xfrm>
            <a:off x="4144947" y="4382820"/>
            <a:ext cx="3288786" cy="3824124"/>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Table customization instructions</a:t>
            </a:r>
          </a:p>
          <a:p>
            <a:endParaRPr lang="en-US" sz="10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To remove a plan column: </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1. hover over the plan columns (vertical) you want removed until you see a downward bold black arrow — click and the column should be fully selected and highlighted.</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2. Right-click inside of that column and select "delete" &gt; "delete column" from the pop-up bar.</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3. Check if there are any rows (horizontal) that need to be removed as a consequence of the plan removals and delete those using the same process. E.g., by eliminating the Premier plan, you don't need to show "Post admission coverage" or "Sick while away"</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4. To make sure the table still looks good on the page, select the entire table, then go to the "Table layout" tab. Under "Table size" ensure that the width of the table is correct (either 5” or 7.5“).</a:t>
            </a:r>
          </a:p>
        </p:txBody>
      </p:sp>
      <p:sp>
        <p:nvSpPr>
          <p:cNvPr id="11" name="TextBox 10">
            <a:extLst>
              <a:ext uri="{FF2B5EF4-FFF2-40B4-BE49-F238E27FC236}">
                <a16:creationId xmlns:a16="http://schemas.microsoft.com/office/drawing/2014/main" id="{020D5D2F-12E0-D3C3-A107-870804858336}"/>
              </a:ext>
            </a:extLst>
          </p:cNvPr>
          <p:cNvSpPr txBox="1"/>
          <p:nvPr/>
        </p:nvSpPr>
        <p:spPr>
          <a:xfrm>
            <a:off x="704849" y="4382820"/>
            <a:ext cx="2922605" cy="3970318"/>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Restrictions &amp; expectations</a:t>
            </a:r>
          </a:p>
          <a:p>
            <a:endPar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of whole plans (columns) and corresponding benefits (rows) is acceptable, as long as table sizing is adhered to. </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Adjusting benefit definitions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 </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limits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the scannable QR codes which direct to the corresponding product guide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Ensure the guide is coordinated to the state the company is </a:t>
            </a:r>
            <a:r>
              <a:rPr lang="en-US" sz="1100" dirty="0" err="1">
                <a:solidFill>
                  <a:srgbClr val="545456"/>
                </a:solidFill>
                <a:latin typeface="Open Sans" panose="020B0606030504020204" pitchFamily="34" charset="0"/>
                <a:ea typeface="Open Sans" panose="020B0606030504020204" pitchFamily="34" charset="0"/>
                <a:cs typeface="Open Sans" panose="020B0606030504020204" pitchFamily="34" charset="0"/>
              </a:rPr>
              <a:t>sitused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in before making adjustments.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Use of both pages in enrollment guides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Page 1 educates while page 2 relates plan specifics.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New enrollment guides are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to be prepared for annual enrollments. </a:t>
            </a:r>
          </a:p>
        </p:txBody>
      </p:sp>
    </p:spTree>
    <p:extLst>
      <p:ext uri="{BB962C8B-B14F-4D97-AF65-F5344CB8AC3E}">
        <p14:creationId xmlns:p14="http://schemas.microsoft.com/office/powerpoint/2010/main" val="3527842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4403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069E019-F381-8528-45B0-419AE2AD8876}"/>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8414C93F-25C5-BDA1-07F4-36F0F8C725DE}"/>
              </a:ext>
            </a:extLst>
          </p:cNvPr>
          <p:cNvGraphicFramePr>
            <a:graphicFrameLocks noGrp="1"/>
          </p:cNvGraphicFramePr>
          <p:nvPr>
            <p:extLst>
              <p:ext uri="{D42A27DB-BD31-4B8C-83A1-F6EECF244321}">
                <p14:modId xmlns:p14="http://schemas.microsoft.com/office/powerpoint/2010/main" val="1997894062"/>
              </p:ext>
            </p:extLst>
          </p:nvPr>
        </p:nvGraphicFramePr>
        <p:xfrm>
          <a:off x="457200" y="1383868"/>
          <a:ext cx="6858001" cy="4273143"/>
        </p:xfrm>
        <a:graphic>
          <a:graphicData uri="http://schemas.openxmlformats.org/drawingml/2006/table">
            <a:tbl>
              <a:tblPr firstRow="1" bandRow="1"/>
              <a:tblGrid>
                <a:gridCol w="4707061">
                  <a:extLst>
                    <a:ext uri="{9D8B030D-6E8A-4147-A177-3AD203B41FA5}">
                      <a16:colId xmlns:a16="http://schemas.microsoft.com/office/drawing/2014/main" val="463931578"/>
                    </a:ext>
                  </a:extLst>
                </a:gridCol>
                <a:gridCol w="379076">
                  <a:extLst>
                    <a:ext uri="{9D8B030D-6E8A-4147-A177-3AD203B41FA5}">
                      <a16:colId xmlns:a16="http://schemas.microsoft.com/office/drawing/2014/main" val="121952848"/>
                    </a:ext>
                  </a:extLst>
                </a:gridCol>
                <a:gridCol w="442966">
                  <a:extLst>
                    <a:ext uri="{9D8B030D-6E8A-4147-A177-3AD203B41FA5}">
                      <a16:colId xmlns:a16="http://schemas.microsoft.com/office/drawing/2014/main" val="617857949"/>
                    </a:ext>
                  </a:extLst>
                </a:gridCol>
                <a:gridCol w="442966">
                  <a:extLst>
                    <a:ext uri="{9D8B030D-6E8A-4147-A177-3AD203B41FA5}">
                      <a16:colId xmlns:a16="http://schemas.microsoft.com/office/drawing/2014/main" val="2611069059"/>
                    </a:ext>
                  </a:extLst>
                </a:gridCol>
                <a:gridCol w="442966">
                  <a:extLst>
                    <a:ext uri="{9D8B030D-6E8A-4147-A177-3AD203B41FA5}">
                      <a16:colId xmlns:a16="http://schemas.microsoft.com/office/drawing/2014/main" val="1562941862"/>
                    </a:ext>
                  </a:extLst>
                </a:gridCol>
                <a:gridCol w="442966">
                  <a:extLst>
                    <a:ext uri="{9D8B030D-6E8A-4147-A177-3AD203B41FA5}">
                      <a16:colId xmlns:a16="http://schemas.microsoft.com/office/drawing/2014/main" val="824550170"/>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a:t>
                      </a:r>
                    </a:p>
                    <a:p>
                      <a:pPr lvl="0" algn="l" fontAlgn="ctr">
                        <a:buNone/>
                      </a:pPr>
                      <a:r>
                        <a:rPr lang="en-US" sz="800" b="1" i="0" u="none" strike="noStrike" dirty="0">
                          <a:solidFill>
                            <a:srgbClr val="FFFFFF"/>
                          </a:solidFill>
                          <a:effectLst/>
                          <a:latin typeface="Poppins" pitchFamily="2" charset="77"/>
                          <a:cs typeface="Poppins" pitchFamily="2" charset="77"/>
                        </a:rPr>
                        <a:t>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Emergent Premier</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you ever need an emergency ground ambulance, MASA will pay for your eligible out-of-pocket expenses.</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a first responder or doctor says air transport is medically necessary during your serious emergency, MASA will pay for your eligible out-of-pocket flight expenses.</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 limit 2/yr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doctor orders an air or ground ambulance to transfer you to a different hospital with the necessary level of care, MASA will  pay for your eligible out-of-pocket expenses.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a hospital stay more than 100 miles away from home, MASA will help arrange and pay for air or ground transportation so you can return home to recover.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910207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Minor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a child under 18 is left without a guardian due to your ambulance transport, MASA will reimburse eligible expenses to safely return them to family or a responsible caregiver.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94172750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Pet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pet is left behind after an ambulance transport, MASA will reimburse eligible expenses to bring them home safely.</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1010010221"/>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Sick While Away From Home Expense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 get sick or contract a communicable disease more than 100 miles from home, MASA will reimburse eligible expenses like lodging, meals, medical visits for proof of illness, testing, and airline re-booking.</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$5k max, limit 2 pp per year</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50451570"/>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Post-Admission Continued Care Transport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up to $500 in eligible expenses for non-emergency ground transport or ride-shares between medical facilities, rehab, long-term care, hospice, or back home for continued care.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$500 max pp, limit 1 per year</a:t>
                      </a:r>
                      <a:r>
                        <a:rPr lang="en-US" sz="600" b="0" i="0" u="none" strike="noStrike" baseline="30000" dirty="0">
                          <a:solidFill>
                            <a:srgbClr val="454548"/>
                          </a:solidFill>
                          <a:effectLst/>
                          <a:latin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63082439"/>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$17</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41148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Tree>
    <p:extLst>
      <p:ext uri="{BB962C8B-B14F-4D97-AF65-F5344CB8AC3E}">
        <p14:creationId xmlns:p14="http://schemas.microsoft.com/office/powerpoint/2010/main" val="3395868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C618B556-18DD-6A3F-35D6-DB7C23AFDC16}"/>
              </a:ext>
            </a:extLst>
          </p:cNvPr>
          <p:cNvGraphicFramePr>
            <a:graphicFrameLocks noGrp="1"/>
          </p:cNvGraphicFramePr>
          <p:nvPr>
            <p:extLst>
              <p:ext uri="{D42A27DB-BD31-4B8C-83A1-F6EECF244321}">
                <p14:modId xmlns:p14="http://schemas.microsoft.com/office/powerpoint/2010/main" val="2781958507"/>
              </p:ext>
            </p:extLst>
          </p:nvPr>
        </p:nvGraphicFramePr>
        <p:xfrm>
          <a:off x="457200" y="1383868"/>
          <a:ext cx="6858000" cy="2865983"/>
        </p:xfrm>
        <a:graphic>
          <a:graphicData uri="http://schemas.openxmlformats.org/drawingml/2006/table">
            <a:tbl>
              <a:tblPr firstRow="1" bandRow="1"/>
              <a:tblGrid>
                <a:gridCol w="4121716">
                  <a:extLst>
                    <a:ext uri="{9D8B030D-6E8A-4147-A177-3AD203B41FA5}">
                      <a16:colId xmlns:a16="http://schemas.microsoft.com/office/drawing/2014/main" val="463931578"/>
                    </a:ext>
                  </a:extLst>
                </a:gridCol>
                <a:gridCol w="208280">
                  <a:extLst>
                    <a:ext uri="{9D8B030D-6E8A-4147-A177-3AD203B41FA5}">
                      <a16:colId xmlns:a16="http://schemas.microsoft.com/office/drawing/2014/main" val="2929466547"/>
                    </a:ext>
                  </a:extLst>
                </a:gridCol>
                <a:gridCol w="421334">
                  <a:extLst>
                    <a:ext uri="{9D8B030D-6E8A-4147-A177-3AD203B41FA5}">
                      <a16:colId xmlns:a16="http://schemas.microsoft.com/office/drawing/2014/main" val="617857949"/>
                    </a:ext>
                  </a:extLst>
                </a:gridCol>
                <a:gridCol w="421334">
                  <a:extLst>
                    <a:ext uri="{9D8B030D-6E8A-4147-A177-3AD203B41FA5}">
                      <a16:colId xmlns:a16="http://schemas.microsoft.com/office/drawing/2014/main" val="2611069059"/>
                    </a:ext>
                  </a:extLst>
                </a:gridCol>
                <a:gridCol w="421334">
                  <a:extLst>
                    <a:ext uri="{9D8B030D-6E8A-4147-A177-3AD203B41FA5}">
                      <a16:colId xmlns:a16="http://schemas.microsoft.com/office/drawing/2014/main" val="1562941862"/>
                    </a:ext>
                  </a:extLst>
                </a:gridCol>
                <a:gridCol w="421334">
                  <a:extLst>
                    <a:ext uri="{9D8B030D-6E8A-4147-A177-3AD203B41FA5}">
                      <a16:colId xmlns:a16="http://schemas.microsoft.com/office/drawing/2014/main" val="824550170"/>
                    </a:ext>
                  </a:extLst>
                </a:gridCol>
                <a:gridCol w="421334">
                  <a:extLst>
                    <a:ext uri="{9D8B030D-6E8A-4147-A177-3AD203B41FA5}">
                      <a16:colId xmlns:a16="http://schemas.microsoft.com/office/drawing/2014/main" val="1783301157"/>
                    </a:ext>
                  </a:extLst>
                </a:gridCol>
                <a:gridCol w="421334">
                  <a:extLst>
                    <a:ext uri="{9D8B030D-6E8A-4147-A177-3AD203B41FA5}">
                      <a16:colId xmlns:a16="http://schemas.microsoft.com/office/drawing/2014/main" val="2323088756"/>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Indemnity Gold</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Indemnity 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Gold</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you ever need an emergency ground ambulance, MASA will pay for your eligible out-of-pocket expenses or pay you an indemnity amount.</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dirty="0">
                        <a:solidFill>
                          <a:srgbClr val="454548"/>
                        </a:solidFill>
                        <a:effectLst/>
                        <a:latin typeface="Open Sans" pitchFamily="2" charset="0"/>
                        <a:ea typeface="Open Sans" pitchFamily="2" charset="0"/>
                        <a:cs typeface="Open Sans" pitchFamily="2" charset="0"/>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 ---</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$250 indemnity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a first responder or doctor says air transport is medically necessary during your serious emergency, MASA will pay for </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your eligible out-of-pocket flight expenses or pay you an indemnity amount.</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$15k indemnity per claim, limit 2 pp/yr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$10k indemnity per claim, limit 2 pp/yr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$15k indemnity per claim, limit 2 pp/yr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doctor orders an air or ground ambulance to transfer you to a different hospital with the necessary level of care, MASA will pay for your eligible out-of-pocket expenses.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a hospital stay more than 100 miles away from home, MASA will help arrange and pay for air or ground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transportation so you can return home to recover.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9102074"/>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$8</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$8</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$10</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
        <p:nvSpPr>
          <p:cNvPr id="3" name="TextBox 2">
            <a:extLst>
              <a:ext uri="{FF2B5EF4-FFF2-40B4-BE49-F238E27FC236}">
                <a16:creationId xmlns:a16="http://schemas.microsoft.com/office/drawing/2014/main" id="{0E5DE636-EBD5-5677-DCB5-C6FFBEAB03D0}"/>
              </a:ext>
            </a:extLst>
          </p:cNvPr>
          <p:cNvSpPr txBox="1"/>
          <p:nvPr/>
        </p:nvSpPr>
        <p:spPr>
          <a:xfrm>
            <a:off x="7932057" y="0"/>
            <a:ext cx="2329543" cy="1569660"/>
          </a:xfrm>
          <a:prstGeom prst="rect">
            <a:avLst/>
          </a:prstGeom>
          <a:solidFill>
            <a:schemeClr val="accent1"/>
          </a:solidFill>
        </p:spPr>
        <p:txBody>
          <a:bodyPr wrap="square">
            <a:spAutoFit/>
          </a:bodyPr>
          <a:lstStyle/>
          <a:p>
            <a:r>
              <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INSTRUCTION:</a:t>
            </a:r>
          </a:p>
          <a:p>
            <a:endPar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If offering indemnity plans, use this table. If a combination of plans, be sure to copy and paste exact columns to keep the QR codes from breaking.</a:t>
            </a:r>
          </a:p>
        </p:txBody>
      </p:sp>
    </p:spTree>
    <p:extLst>
      <p:ext uri="{BB962C8B-B14F-4D97-AF65-F5344CB8AC3E}">
        <p14:creationId xmlns:p14="http://schemas.microsoft.com/office/powerpoint/2010/main" val="6439555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BBF62B-684F-F953-A603-B55242437F0C}"/>
              </a:ext>
            </a:extLst>
          </p:cNvPr>
          <p:cNvGrpSpPr/>
          <p:nvPr/>
        </p:nvGrpSpPr>
        <p:grpSpPr>
          <a:xfrm>
            <a:off x="514201" y="8037425"/>
            <a:ext cx="1965960" cy="1158240"/>
            <a:chOff x="518160" y="8077200"/>
            <a:chExt cx="1965960" cy="1158240"/>
          </a:xfrm>
        </p:grpSpPr>
        <p:sp>
          <p:nvSpPr>
            <p:cNvPr id="3" name="Rectangle: Rounded Corners 2">
              <a:extLst>
                <a:ext uri="{FF2B5EF4-FFF2-40B4-BE49-F238E27FC236}">
                  <a16:creationId xmlns:a16="http://schemas.microsoft.com/office/drawing/2014/main" id="{7AFBE02A-8C1F-AA27-9F71-FA96F3FF850F}"/>
                </a:ext>
              </a:extLst>
            </p:cNvPr>
            <p:cNvSpPr/>
            <p:nvPr/>
          </p:nvSpPr>
          <p:spPr>
            <a:xfrm>
              <a:off x="518160" y="8077200"/>
              <a:ext cx="1965960" cy="1158240"/>
            </a:xfrm>
            <a:prstGeom prst="roundRect">
              <a:avLst/>
            </a:prstGeom>
            <a:solidFill>
              <a:schemeClr val="bg2"/>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4" name="Group 3">
              <a:extLst>
                <a:ext uri="{FF2B5EF4-FFF2-40B4-BE49-F238E27FC236}">
                  <a16:creationId xmlns:a16="http://schemas.microsoft.com/office/drawing/2014/main" id="{08A72722-D524-A578-B06B-56E58F0BAA39}"/>
                </a:ext>
              </a:extLst>
            </p:cNvPr>
            <p:cNvGrpSpPr/>
            <p:nvPr/>
          </p:nvGrpSpPr>
          <p:grpSpPr>
            <a:xfrm>
              <a:off x="737422" y="8215741"/>
              <a:ext cx="784198" cy="255330"/>
              <a:chOff x="737422" y="8215741"/>
              <a:chExt cx="784198" cy="255330"/>
            </a:xfrm>
          </p:grpSpPr>
          <p:pic>
            <p:nvPicPr>
              <p:cNvPr id="5" name="Picture 4">
                <a:extLst>
                  <a:ext uri="{FF2B5EF4-FFF2-40B4-BE49-F238E27FC236}">
                    <a16:creationId xmlns:a16="http://schemas.microsoft.com/office/drawing/2014/main" id="{09A21FFE-21EB-7590-EC6B-B7F25F226AC0}"/>
                  </a:ext>
                </a:extLst>
              </p:cNvPr>
              <p:cNvPicPr>
                <a:picLocks noChangeAspect="1"/>
              </p:cNvPicPr>
              <p:nvPr/>
            </p:nvPicPr>
            <p:blipFill>
              <a:blip r:embed="rId3"/>
              <a:srcRect l="34115"/>
              <a:stretch>
                <a:fillRect/>
              </a:stretch>
            </p:blipFill>
            <p:spPr>
              <a:xfrm rot="10800000">
                <a:off x="737422" y="8215744"/>
                <a:ext cx="159164" cy="255327"/>
              </a:xfrm>
              <a:prstGeom prst="rect">
                <a:avLst/>
              </a:prstGeom>
            </p:spPr>
          </p:pic>
          <p:pic>
            <p:nvPicPr>
              <p:cNvPr id="6" name="Picture 5">
                <a:extLst>
                  <a:ext uri="{FF2B5EF4-FFF2-40B4-BE49-F238E27FC236}">
                    <a16:creationId xmlns:a16="http://schemas.microsoft.com/office/drawing/2014/main" id="{4172BD83-B64F-7D83-D022-5D84324C19DF}"/>
                  </a:ext>
                </a:extLst>
              </p:cNvPr>
              <p:cNvPicPr>
                <a:picLocks noChangeAspect="1"/>
              </p:cNvPicPr>
              <p:nvPr/>
            </p:nvPicPr>
            <p:blipFill>
              <a:blip r:embed="rId3"/>
              <a:srcRect l="34115"/>
              <a:stretch>
                <a:fillRect/>
              </a:stretch>
            </p:blipFill>
            <p:spPr>
              <a:xfrm rot="10800000">
                <a:off x="890775" y="8215743"/>
                <a:ext cx="159164" cy="255327"/>
              </a:xfrm>
              <a:prstGeom prst="rect">
                <a:avLst/>
              </a:prstGeom>
            </p:spPr>
          </p:pic>
          <p:pic>
            <p:nvPicPr>
              <p:cNvPr id="7" name="Picture 6">
                <a:extLst>
                  <a:ext uri="{FF2B5EF4-FFF2-40B4-BE49-F238E27FC236}">
                    <a16:creationId xmlns:a16="http://schemas.microsoft.com/office/drawing/2014/main" id="{8755C997-8EF9-E802-56EB-F7F830C49F3D}"/>
                  </a:ext>
                </a:extLst>
              </p:cNvPr>
              <p:cNvPicPr>
                <a:picLocks noChangeAspect="1"/>
              </p:cNvPicPr>
              <p:nvPr/>
            </p:nvPicPr>
            <p:blipFill>
              <a:blip r:embed="rId3"/>
              <a:srcRect l="34115"/>
              <a:stretch>
                <a:fillRect/>
              </a:stretch>
            </p:blipFill>
            <p:spPr>
              <a:xfrm rot="10800000">
                <a:off x="1049939" y="8215742"/>
                <a:ext cx="159164" cy="255327"/>
              </a:xfrm>
              <a:prstGeom prst="rect">
                <a:avLst/>
              </a:prstGeom>
            </p:spPr>
          </p:pic>
          <p:pic>
            <p:nvPicPr>
              <p:cNvPr id="8" name="Picture 7">
                <a:extLst>
                  <a:ext uri="{FF2B5EF4-FFF2-40B4-BE49-F238E27FC236}">
                    <a16:creationId xmlns:a16="http://schemas.microsoft.com/office/drawing/2014/main" id="{E332232F-FC15-2729-CF42-3B694A557100}"/>
                  </a:ext>
                </a:extLst>
              </p:cNvPr>
              <p:cNvPicPr>
                <a:picLocks noChangeAspect="1"/>
              </p:cNvPicPr>
              <p:nvPr/>
            </p:nvPicPr>
            <p:blipFill>
              <a:blip r:embed="rId3"/>
              <a:srcRect l="34115"/>
              <a:stretch>
                <a:fillRect/>
              </a:stretch>
            </p:blipFill>
            <p:spPr>
              <a:xfrm rot="10800000">
                <a:off x="1209103" y="8215742"/>
                <a:ext cx="159164" cy="255327"/>
              </a:xfrm>
              <a:prstGeom prst="rect">
                <a:avLst/>
              </a:prstGeom>
            </p:spPr>
          </p:pic>
          <p:pic>
            <p:nvPicPr>
              <p:cNvPr id="9" name="Picture 8">
                <a:extLst>
                  <a:ext uri="{FF2B5EF4-FFF2-40B4-BE49-F238E27FC236}">
                    <a16:creationId xmlns:a16="http://schemas.microsoft.com/office/drawing/2014/main" id="{5CE83EED-4313-5617-37D3-68867804EAC1}"/>
                  </a:ext>
                </a:extLst>
              </p:cNvPr>
              <p:cNvPicPr>
                <a:picLocks noChangeAspect="1"/>
              </p:cNvPicPr>
              <p:nvPr/>
            </p:nvPicPr>
            <p:blipFill>
              <a:blip r:embed="rId3"/>
              <a:srcRect l="34115"/>
              <a:stretch>
                <a:fillRect/>
              </a:stretch>
            </p:blipFill>
            <p:spPr>
              <a:xfrm rot="10800000">
                <a:off x="1362456" y="8215741"/>
                <a:ext cx="159164" cy="255327"/>
              </a:xfrm>
              <a:prstGeom prst="rect">
                <a:avLst/>
              </a:prstGeom>
            </p:spPr>
          </p:pic>
        </p:grpSp>
      </p:grpSp>
      <p:sp>
        <p:nvSpPr>
          <p:cNvPr id="10" name="TextBox 9">
            <a:extLst>
              <a:ext uri="{FF2B5EF4-FFF2-40B4-BE49-F238E27FC236}">
                <a16:creationId xmlns:a16="http://schemas.microsoft.com/office/drawing/2014/main" id="{096633DC-4468-8E7C-B777-7A7EEED68AE0}"/>
              </a:ext>
            </a:extLst>
          </p:cNvPr>
          <p:cNvSpPr txBox="1"/>
          <p:nvPr/>
        </p:nvSpPr>
        <p:spPr>
          <a:xfrm>
            <a:off x="634368" y="8508822"/>
            <a:ext cx="1725625" cy="338554"/>
          </a:xfrm>
          <a:prstGeom prst="rect">
            <a:avLst/>
          </a:prstGeom>
          <a:noFill/>
        </p:spPr>
        <p:txBody>
          <a:bodyPr wrap="square">
            <a:spAutoFit/>
          </a:bodyPr>
          <a:lstStyle/>
          <a:p>
            <a:pPr algn="l" fontAlgn="t">
              <a:spcAft>
                <a:spcPts val="200"/>
              </a:spcAft>
              <a:buNone/>
            </a:pPr>
            <a:r>
              <a:rPr lang="en-US" sz="800" i="0" u="none" strike="noStrike" dirty="0">
                <a:effectLst/>
                <a:latin typeface="Poppins" pitchFamily="2" charset="77"/>
                <a:cs typeface="Poppins" pitchFamily="2" charset="77"/>
              </a:rPr>
              <a:t>Visit </a:t>
            </a:r>
            <a:r>
              <a:rPr lang="en-US" sz="800" b="1" i="0" u="none" strike="noStrike" dirty="0">
                <a:effectLst/>
                <a:latin typeface="Poppins" pitchFamily="2" charset="77"/>
                <a:cs typeface="Poppins" pitchFamily="2" charset="77"/>
              </a:rPr>
              <a:t>[insert enrollment site URL]</a:t>
            </a:r>
          </a:p>
        </p:txBody>
      </p:sp>
      <p:sp>
        <p:nvSpPr>
          <p:cNvPr id="11" name="TextBox 10">
            <a:extLst>
              <a:ext uri="{FF2B5EF4-FFF2-40B4-BE49-F238E27FC236}">
                <a16:creationId xmlns:a16="http://schemas.microsoft.com/office/drawing/2014/main" id="{42BB5343-F2AA-D736-12AD-DE823476CF54}"/>
              </a:ext>
            </a:extLst>
          </p:cNvPr>
          <p:cNvSpPr txBox="1"/>
          <p:nvPr/>
        </p:nvSpPr>
        <p:spPr>
          <a:xfrm>
            <a:off x="634368" y="8846836"/>
            <a:ext cx="1784727" cy="215444"/>
          </a:xfrm>
          <a:prstGeom prst="rect">
            <a:avLst/>
          </a:prstGeom>
          <a:noFill/>
        </p:spPr>
        <p:txBody>
          <a:bodyPr wrap="square">
            <a:spAutoFit/>
          </a:bodyPr>
          <a:lstStyle/>
          <a:p>
            <a:pPr algn="l" fontAlgn="t">
              <a:spcAft>
                <a:spcPts val="200"/>
              </a:spcAft>
              <a:buNone/>
            </a:pPr>
            <a:r>
              <a:rPr lang="en-US" sz="800" dirty="0">
                <a:latin typeface="Poppins" pitchFamily="2" charset="77"/>
                <a:cs typeface="Poppins" pitchFamily="2" charset="77"/>
              </a:rPr>
              <a:t>to learn more and enroll today!</a:t>
            </a:r>
            <a:endParaRPr lang="en-US" sz="800" i="0" u="none" strike="noStrike" dirty="0">
              <a:effectLst/>
              <a:latin typeface="Poppins" pitchFamily="2" charset="77"/>
              <a:cs typeface="Poppins" pitchFamily="2" charset="77"/>
            </a:endParaRPr>
          </a:p>
        </p:txBody>
      </p:sp>
      <p:graphicFrame>
        <p:nvGraphicFramePr>
          <p:cNvPr id="12" name="Table 11">
            <a:extLst>
              <a:ext uri="{FF2B5EF4-FFF2-40B4-BE49-F238E27FC236}">
                <a16:creationId xmlns:a16="http://schemas.microsoft.com/office/drawing/2014/main" id="{3FB018B4-9881-CA83-B0E3-FB9CF98E60FB}"/>
              </a:ext>
            </a:extLst>
          </p:cNvPr>
          <p:cNvGraphicFramePr>
            <a:graphicFrameLocks noGrp="1"/>
          </p:cNvGraphicFramePr>
          <p:nvPr>
            <p:extLst>
              <p:ext uri="{D42A27DB-BD31-4B8C-83A1-F6EECF244321}">
                <p14:modId xmlns:p14="http://schemas.microsoft.com/office/powerpoint/2010/main" val="772599458"/>
              </p:ext>
            </p:extLst>
          </p:nvPr>
        </p:nvGraphicFramePr>
        <p:xfrm>
          <a:off x="2788919" y="3029788"/>
          <a:ext cx="4571999" cy="3780383"/>
        </p:xfrm>
        <a:graphic>
          <a:graphicData uri="http://schemas.openxmlformats.org/drawingml/2006/table">
            <a:tbl>
              <a:tblPr firstRow="1" bandRow="1"/>
              <a:tblGrid>
                <a:gridCol w="1727892">
                  <a:extLst>
                    <a:ext uri="{9D8B030D-6E8A-4147-A177-3AD203B41FA5}">
                      <a16:colId xmlns:a16="http://schemas.microsoft.com/office/drawing/2014/main" val="463931578"/>
                    </a:ext>
                  </a:extLst>
                </a:gridCol>
                <a:gridCol w="389603">
                  <a:extLst>
                    <a:ext uri="{9D8B030D-6E8A-4147-A177-3AD203B41FA5}">
                      <a16:colId xmlns:a16="http://schemas.microsoft.com/office/drawing/2014/main" val="121952848"/>
                    </a:ext>
                  </a:extLst>
                </a:gridCol>
                <a:gridCol w="409084">
                  <a:extLst>
                    <a:ext uri="{9D8B030D-6E8A-4147-A177-3AD203B41FA5}">
                      <a16:colId xmlns:a16="http://schemas.microsoft.com/office/drawing/2014/main" val="617857949"/>
                    </a:ext>
                  </a:extLst>
                </a:gridCol>
                <a:gridCol w="409084">
                  <a:extLst>
                    <a:ext uri="{9D8B030D-6E8A-4147-A177-3AD203B41FA5}">
                      <a16:colId xmlns:a16="http://schemas.microsoft.com/office/drawing/2014/main" val="1772860306"/>
                    </a:ext>
                  </a:extLst>
                </a:gridCol>
                <a:gridCol w="409084">
                  <a:extLst>
                    <a:ext uri="{9D8B030D-6E8A-4147-A177-3AD203B41FA5}">
                      <a16:colId xmlns:a16="http://schemas.microsoft.com/office/drawing/2014/main" val="3330842355"/>
                    </a:ext>
                  </a:extLst>
                </a:gridCol>
                <a:gridCol w="409084">
                  <a:extLst>
                    <a:ext uri="{9D8B030D-6E8A-4147-A177-3AD203B41FA5}">
                      <a16:colId xmlns:a16="http://schemas.microsoft.com/office/drawing/2014/main" val="1562941862"/>
                    </a:ext>
                  </a:extLst>
                </a:gridCol>
                <a:gridCol w="409084">
                  <a:extLst>
                    <a:ext uri="{9D8B030D-6E8A-4147-A177-3AD203B41FA5}">
                      <a16:colId xmlns:a16="http://schemas.microsoft.com/office/drawing/2014/main" val="781744927"/>
                    </a:ext>
                  </a:extLst>
                </a:gridCol>
                <a:gridCol w="409084">
                  <a:extLst>
                    <a:ext uri="{9D8B030D-6E8A-4147-A177-3AD203B41FA5}">
                      <a16:colId xmlns:a16="http://schemas.microsoft.com/office/drawing/2014/main" val="449963210"/>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3">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Emergent Premier</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3">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3">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 limit 2/yr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hMerge="1">
                  <a:txBody>
                    <a:bodyPr/>
                    <a:lstStyle/>
                    <a:p>
                      <a:endParaRPr lang="en-US"/>
                    </a:p>
                  </a:txBody>
                  <a:tcPr/>
                </a:tc>
                <a:tc gridSpan="3">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0910207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Minor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hMerge="1">
                  <a:txBody>
                    <a:bodyPr/>
                    <a:lstStyle/>
                    <a:p>
                      <a:endParaRPr lang="en-US"/>
                    </a:p>
                  </a:txBody>
                  <a:tcPr/>
                </a:tc>
                <a:tc gridSpan="3">
                  <a:txBody>
                    <a:bodyPr/>
                    <a:lstStyle/>
                    <a:p>
                      <a:pPr algn="l" fontAlgn="ctr">
                        <a:buNone/>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4172750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Pet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3">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10010221"/>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Sick While Away From Home Expense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3">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hMerge="1">
                  <a:txBody>
                    <a:bodyPr/>
                    <a:lstStyle/>
                    <a:p>
                      <a:endParaRPr lang="en-US"/>
                    </a:p>
                  </a:txBody>
                  <a:tcPr/>
                </a:tc>
                <a:tc gridSpan="3">
                  <a:txBody>
                    <a:bodyPr/>
                    <a:lstStyle/>
                    <a:p>
                      <a:pPr algn="l" fontAlgn="ctr">
                        <a:buNone/>
                      </a:pPr>
                      <a:r>
                        <a:rPr lang="en-US" sz="600" b="0" i="0" u="none" strike="noStrike" dirty="0">
                          <a:solidFill>
                            <a:srgbClr val="454548"/>
                          </a:solidFill>
                          <a:effectLst/>
                          <a:latin typeface="Open Sans" pitchFamily="2" charset="0"/>
                        </a:rPr>
                        <a:t>$5k max, limit 2 pp per year</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0451570"/>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Post-Admission Continued Care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3">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hMerge="1">
                  <a:txBody>
                    <a:bodyPr/>
                    <a:lstStyle/>
                    <a:p>
                      <a:endParaRPr lang="en-US"/>
                    </a:p>
                  </a:txBody>
                  <a:tcPr/>
                </a:tc>
                <a:tc gridSpan="3">
                  <a:txBody>
                    <a:bodyPr/>
                    <a:lstStyle/>
                    <a:p>
                      <a:pPr algn="l" fontAlgn="ctr">
                        <a:buNone/>
                      </a:pPr>
                      <a:r>
                        <a:rPr lang="en-US" sz="600" b="0" i="0" u="none" strike="noStrike" dirty="0">
                          <a:solidFill>
                            <a:srgbClr val="454548"/>
                          </a:solidFill>
                          <a:effectLst/>
                          <a:latin typeface="Open Sans" pitchFamily="2" charset="0"/>
                        </a:rPr>
                        <a:t>$500 max pp, limit 1 per year</a:t>
                      </a:r>
                      <a:r>
                        <a:rPr lang="en-US" sz="600" b="0" i="0" u="none" strike="noStrike" baseline="30000" dirty="0">
                          <a:solidFill>
                            <a:srgbClr val="454548"/>
                          </a:solidFill>
                          <a:effectLst/>
                          <a:latin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63082439"/>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$17</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95903470"/>
                  </a:ext>
                </a:extLst>
              </a:tr>
              <a:tr h="41148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0979797"/>
                  </a:ext>
                </a:extLst>
              </a:tr>
            </a:tbl>
          </a:graphicData>
        </a:graphic>
      </p:graphicFrame>
    </p:spTree>
    <p:extLst>
      <p:ext uri="{BB962C8B-B14F-4D97-AF65-F5344CB8AC3E}">
        <p14:creationId xmlns:p14="http://schemas.microsoft.com/office/powerpoint/2010/main" val="1144041174"/>
      </p:ext>
    </p:extLst>
  </p:cSld>
  <p:clrMapOvr>
    <a:masterClrMapping/>
  </p:clrMapOvr>
</p:sld>
</file>

<file path=ppt/theme/theme1.xml><?xml version="1.0" encoding="utf-8"?>
<a:theme xmlns:a="http://schemas.openxmlformats.org/drawingml/2006/main" name="MASA">
  <a:themeElements>
    <a:clrScheme name="MASA">
      <a:dk1>
        <a:srgbClr val="230871"/>
      </a:dk1>
      <a:lt1>
        <a:srgbClr val="FFFFFF"/>
      </a:lt1>
      <a:dk2>
        <a:srgbClr val="0071CE"/>
      </a:dk2>
      <a:lt2>
        <a:srgbClr val="FFFFFF"/>
      </a:lt2>
      <a:accent1>
        <a:srgbClr val="E64B38"/>
      </a:accent1>
      <a:accent2>
        <a:srgbClr val="FFD040"/>
      </a:accent2>
      <a:accent3>
        <a:srgbClr val="968693"/>
      </a:accent3>
      <a:accent4>
        <a:srgbClr val="54378D"/>
      </a:accent4>
      <a:accent5>
        <a:srgbClr val="7F65A9"/>
      </a:accent5>
      <a:accent6>
        <a:srgbClr val="A996C5"/>
      </a:accent6>
      <a:hlink>
        <a:srgbClr val="0071CE"/>
      </a:hlink>
      <a:folHlink>
        <a:srgbClr val="A996C3"/>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SA" id="{88ED9641-9416-B945-959F-93E71249B652}" vid="{BF9284B3-030E-4B44-8EFF-CFD511DE66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MASA</Template>
  <TotalTime>1766</TotalTime>
  <Words>1895</Words>
  <Application>Microsoft Office PowerPoint</Application>
  <PresentationFormat>Custom</PresentationFormat>
  <Paragraphs>199</Paragraphs>
  <Slides>5</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Aptos</vt:lpstr>
      <vt:lpstr>Aptos Display</vt:lpstr>
      <vt:lpstr>Arial</vt:lpstr>
      <vt:lpstr>Open Sans</vt:lpstr>
      <vt:lpstr>Poppins</vt:lpstr>
      <vt:lpstr>Webdings</vt:lpstr>
      <vt:lpstr>MASA</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MM/DD/YYYY</dc:title>
  <dc:creator>Griffin Croft</dc:creator>
  <cp:lastModifiedBy>Elise Yancey</cp:lastModifiedBy>
  <cp:revision>8</cp:revision>
  <cp:lastPrinted>2026-03-25T14:43:42Z</cp:lastPrinted>
  <dcterms:created xsi:type="dcterms:W3CDTF">2024-03-14T18:51:59Z</dcterms:created>
  <dcterms:modified xsi:type="dcterms:W3CDTF">2026-06-26T01:59:41Z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460d26b-e0ab-4051-af3f-f83f6411bd05_Enabled">
    <vt:lpwstr>true</vt:lpwstr>
  </property>
  <property fmtid="{D5CDD505-2E9C-101B-9397-08002B2CF9AE}" pid="3" name="MSIP_Label_8460d26b-e0ab-4051-af3f-f83f6411bd05_SetDate">
    <vt:lpwstr>2026-04-05T00:02:36Z</vt:lpwstr>
  </property>
  <property fmtid="{D5CDD505-2E9C-101B-9397-08002B2CF9AE}" pid="4" name="MSIP_Label_8460d26b-e0ab-4051-af3f-f83f6411bd05_Method">
    <vt:lpwstr>Standard</vt:lpwstr>
  </property>
  <property fmtid="{D5CDD505-2E9C-101B-9397-08002B2CF9AE}" pid="5" name="MSIP_Label_8460d26b-e0ab-4051-af3f-f83f6411bd05_Name">
    <vt:lpwstr>Internal</vt:lpwstr>
  </property>
  <property fmtid="{D5CDD505-2E9C-101B-9397-08002B2CF9AE}" pid="6" name="MSIP_Label_8460d26b-e0ab-4051-af3f-f83f6411bd05_SiteId">
    <vt:lpwstr>30b161a8-bda4-4091-9334-2553cbe29c3e</vt:lpwstr>
  </property>
  <property fmtid="{D5CDD505-2E9C-101B-9397-08002B2CF9AE}" pid="7" name="MSIP_Label_8460d26b-e0ab-4051-af3f-f83f6411bd05_ActionId">
    <vt:lpwstr>c1224c98-2194-42f7-a4e9-3ea4a1f0d94b</vt:lpwstr>
  </property>
  <property fmtid="{D5CDD505-2E9C-101B-9397-08002B2CF9AE}" pid="8" name="MSIP_Label_8460d26b-e0ab-4051-af3f-f83f6411bd05_Provider">
    <vt:lpwstr>Varonis.Labeling</vt:lpwstr>
  </property>
  <property fmtid="{D5CDD505-2E9C-101B-9397-08002B2CF9AE}" pid="9" name="MSIP_Label_8460d26b-e0ab-4051-af3f-f83f6411bd05_ContentBits">
    <vt:lpwstr>0</vt:lpwstr>
  </property>
</Properties>
</file>