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F98EE70-624E-4E01-A646-D33249741A07}">
          <p14:sldIdLst>
            <p14:sldId id="262"/>
          </p14:sldIdLst>
        </p14:section>
        <p14:section name="Two page version" id="{59108759-BD28-4C85-8F7F-6CE3D51459F9}">
          <p14:sldIdLst>
            <p14:sldId id="258"/>
            <p14:sldId id="261"/>
            <p14:sldId id="263"/>
          </p14:sldIdLst>
        </p14:section>
        <p14:section name="One page version" id="{4EA2D481-D3F0-4A76-B2F6-70E0C47CD23D}">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3FD3A9-81FC-43C9-B2DC-BF88702F8780}" v="9" dt="2026-06-25T23:49:36.3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6" autoAdjust="0"/>
  </p:normalViewPr>
  <p:slideViewPr>
    <p:cSldViewPr snapToGrid="0">
      <p:cViewPr varScale="1">
        <p:scale>
          <a:sx n="45" d="100"/>
          <a:sy n="45" d="100"/>
        </p:scale>
        <p:origin x="2026" y="53"/>
      </p:cViewPr>
      <p:guideLst/>
    </p:cSldViewPr>
  </p:slideViewPr>
  <p:notesTextViewPr>
    <p:cViewPr>
      <p:scale>
        <a:sx n="1" d="1"/>
        <a:sy n="1" d="1"/>
      </p:scale>
      <p:origin x="0" y="0"/>
    </p:cViewPr>
  </p:notesTextViewPr>
  <p:notesViewPr>
    <p:cSldViewPr snapToGrid="0">
      <p:cViewPr varScale="1">
        <p:scale>
          <a:sx n="55" d="100"/>
          <a:sy n="55" d="100"/>
        </p:scale>
        <p:origin x="2501"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modMainMaster addSection modSection">
      <pc:chgData name="Elise Yancey" userId="da350038-5415-440d-a3a0-39230d3f8ae8" providerId="ADAL" clId="{FE0FE473-AB6C-4F8A-A7A5-BCAE2A980BC8}" dt="2026-06-26T01:59:14.606" v="181" actId="1038"/>
      <pc:docMkLst>
        <pc:docMk/>
      </pc:docMkLst>
      <pc:sldChg chg="modSp mod">
        <pc:chgData name="Elise Yancey" userId="da350038-5415-440d-a3a0-39230d3f8ae8" providerId="ADAL" clId="{FE0FE473-AB6C-4F8A-A7A5-BCAE2A980BC8}" dt="2026-06-19T21:21:59.335" v="46" actId="207"/>
        <pc:sldMkLst>
          <pc:docMk/>
          <pc:sldMk cId="3395868442" sldId="261"/>
        </pc:sldMkLst>
        <pc:graphicFrameChg chg="mod modGraphic">
          <ac:chgData name="Elise Yancey" userId="da350038-5415-440d-a3a0-39230d3f8ae8" providerId="ADAL" clId="{FE0FE473-AB6C-4F8A-A7A5-BCAE2A980BC8}" dt="2026-06-19T21:21:59.335" v="46" actId="207"/>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5T23:46:50.544" v="142" actId="34476"/>
        <pc:sldMkLst>
          <pc:docMk/>
          <pc:sldMk cId="3527842501" sldId="262"/>
        </pc:sldMkLst>
        <pc:spChg chg="del">
          <ac:chgData name="Elise Yancey" userId="da350038-5415-440d-a3a0-39230d3f8ae8" providerId="ADAL" clId="{FE0FE473-AB6C-4F8A-A7A5-BCAE2A980BC8}" dt="2026-06-25T23:45:02.648" v="127" actId="478"/>
          <ac:spMkLst>
            <pc:docMk/>
            <pc:sldMk cId="3527842501" sldId="262"/>
            <ac:spMk id="2" creationId="{0B191720-77DF-B128-7A02-E7244B714BBE}"/>
          </ac:spMkLst>
        </pc:spChg>
        <pc:spChg chg="add mod">
          <ac:chgData name="Elise Yancey" userId="da350038-5415-440d-a3a0-39230d3f8ae8" providerId="ADAL" clId="{FE0FE473-AB6C-4F8A-A7A5-BCAE2A980BC8}" dt="2026-06-25T23:45:06.264" v="128"/>
          <ac:spMkLst>
            <pc:docMk/>
            <pc:sldMk cId="3527842501" sldId="262"/>
            <ac:spMk id="3" creationId="{7BC30072-9703-36AF-22DE-D1FD0C02E631}"/>
          </ac:spMkLst>
        </pc:spChg>
        <pc:spChg chg="del">
          <ac:chgData name="Elise Yancey" userId="da350038-5415-440d-a3a0-39230d3f8ae8" providerId="ADAL" clId="{FE0FE473-AB6C-4F8A-A7A5-BCAE2A980BC8}" dt="2026-06-25T23:45:02.648" v="127" actId="478"/>
          <ac:spMkLst>
            <pc:docMk/>
            <pc:sldMk cId="3527842501" sldId="262"/>
            <ac:spMk id="6" creationId="{ECAD7F02-C664-35E4-1F5A-15734210156E}"/>
          </ac:spMkLst>
        </pc:spChg>
        <pc:spChg chg="add mod">
          <ac:chgData name="Elise Yancey" userId="da350038-5415-440d-a3a0-39230d3f8ae8" providerId="ADAL" clId="{FE0FE473-AB6C-4F8A-A7A5-BCAE2A980BC8}" dt="2026-06-25T23:45:06.264" v="128"/>
          <ac:spMkLst>
            <pc:docMk/>
            <pc:sldMk cId="3527842501" sldId="262"/>
            <ac:spMk id="7" creationId="{EAF612CB-733A-ACC4-5B7F-EF9C42EC7991}"/>
          </ac:spMkLst>
        </pc:spChg>
        <pc:spChg chg="del">
          <ac:chgData name="Elise Yancey" userId="da350038-5415-440d-a3a0-39230d3f8ae8" providerId="ADAL" clId="{FE0FE473-AB6C-4F8A-A7A5-BCAE2A980BC8}" dt="2026-06-25T23:45:02.648" v="127" actId="478"/>
          <ac:spMkLst>
            <pc:docMk/>
            <pc:sldMk cId="3527842501" sldId="262"/>
            <ac:spMk id="8" creationId="{F6C71DC9-8F53-8179-A757-32B13EF0BCEF}"/>
          </ac:spMkLst>
        </pc:spChg>
        <pc:spChg chg="add mod">
          <ac:chgData name="Elise Yancey" userId="da350038-5415-440d-a3a0-39230d3f8ae8" providerId="ADAL" clId="{FE0FE473-AB6C-4F8A-A7A5-BCAE2A980BC8}" dt="2026-06-25T23:45:06.264" v="128"/>
          <ac:spMkLst>
            <pc:docMk/>
            <pc:sldMk cId="3527842501" sldId="262"/>
            <ac:spMk id="9" creationId="{134A3D0B-821A-36DD-DD0B-4CC967C60FBF}"/>
          </ac:spMkLst>
        </pc:spChg>
        <pc:spChg chg="del">
          <ac:chgData name="Elise Yancey" userId="da350038-5415-440d-a3a0-39230d3f8ae8" providerId="ADAL" clId="{FE0FE473-AB6C-4F8A-A7A5-BCAE2A980BC8}" dt="2026-06-25T23:45:02.648" v="127" actId="478"/>
          <ac:spMkLst>
            <pc:docMk/>
            <pc:sldMk cId="3527842501" sldId="262"/>
            <ac:spMk id="10" creationId="{826817CE-0210-2194-E281-52B4CA6A86AF}"/>
          </ac:spMkLst>
        </pc:spChg>
        <pc:spChg chg="add mod">
          <ac:chgData name="Elise Yancey" userId="da350038-5415-440d-a3a0-39230d3f8ae8" providerId="ADAL" clId="{FE0FE473-AB6C-4F8A-A7A5-BCAE2A980BC8}" dt="2026-06-25T23:45:06.264" v="128"/>
          <ac:spMkLst>
            <pc:docMk/>
            <pc:sldMk cId="3527842501" sldId="262"/>
            <ac:spMk id="11" creationId="{32F95C5D-DBC1-4D1C-9640-944E0742DC9A}"/>
          </ac:spMkLst>
        </pc:spChg>
        <pc:picChg chg="del">
          <ac:chgData name="Elise Yancey" userId="da350038-5415-440d-a3a0-39230d3f8ae8" providerId="ADAL" clId="{FE0FE473-AB6C-4F8A-A7A5-BCAE2A980BC8}" dt="2026-06-25T23:45:02.648" v="127"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5T23:45:06.264" v="128"/>
          <ac:picMkLst>
            <pc:docMk/>
            <pc:sldMk cId="3527842501" sldId="262"/>
            <ac:picMk id="5" creationId="{10C4371D-3F23-6CDB-7FFC-285846E037EB}"/>
          </ac:picMkLst>
        </pc:picChg>
      </pc:sldChg>
      <pc:sldChg chg="addSp modSp mod">
        <pc:chgData name="Elise Yancey" userId="da350038-5415-440d-a3a0-39230d3f8ae8" providerId="ADAL" clId="{FE0FE473-AB6C-4F8A-A7A5-BCAE2A980BC8}" dt="2026-06-25T23:49:36.352" v="174"/>
        <pc:sldMkLst>
          <pc:docMk/>
          <pc:sldMk cId="434854344" sldId="263"/>
        </pc:sldMkLst>
        <pc:spChg chg="add mod">
          <ac:chgData name="Elise Yancey" userId="da350038-5415-440d-a3a0-39230d3f8ae8" providerId="ADAL" clId="{FE0FE473-AB6C-4F8A-A7A5-BCAE2A980BC8}" dt="2026-06-25T23:49:36.352" v="174"/>
          <ac:spMkLst>
            <pc:docMk/>
            <pc:sldMk cId="434854344" sldId="263"/>
            <ac:spMk id="2" creationId="{C59D70EA-7EDD-5891-D940-3404E1AB18DC}"/>
          </ac:spMkLst>
        </pc:spChg>
        <pc:graphicFrameChg chg="mod modGraphic">
          <ac:chgData name="Elise Yancey" userId="da350038-5415-440d-a3a0-39230d3f8ae8" providerId="ADAL" clId="{FE0FE473-AB6C-4F8A-A7A5-BCAE2A980BC8}" dt="2026-06-19T21:23:21.268" v="126" actId="207"/>
          <ac:graphicFrameMkLst>
            <pc:docMk/>
            <pc:sldMk cId="434854344" sldId="263"/>
            <ac:graphicFrameMk id="6" creationId="{CE9883BA-1E37-9AAA-B0FC-F7392C80AE30}"/>
          </ac:graphicFrameMkLst>
        </pc:graphicFrameChg>
      </pc:sldChg>
      <pc:sldChg chg="addSp modSp new mod">
        <pc:chgData name="Elise Yancey" userId="da350038-5415-440d-a3a0-39230d3f8ae8" providerId="ADAL" clId="{FE0FE473-AB6C-4F8A-A7A5-BCAE2A980BC8}" dt="2026-06-25T23:48:47.852" v="173"/>
        <pc:sldMkLst>
          <pc:docMk/>
          <pc:sldMk cId="4107642873" sldId="264"/>
        </pc:sldMkLst>
        <pc:spChg chg="mod">
          <ac:chgData name="Elise Yancey" userId="da350038-5415-440d-a3a0-39230d3f8ae8" providerId="ADAL" clId="{FE0FE473-AB6C-4F8A-A7A5-BCAE2A980BC8}" dt="2026-06-25T23:47:35.545" v="149"/>
          <ac:spMkLst>
            <pc:docMk/>
            <pc:sldMk cId="4107642873" sldId="264"/>
            <ac:spMk id="4" creationId="{D99C6D9D-80AD-879C-57A6-DD70E8B12781}"/>
          </ac:spMkLst>
        </pc:spChg>
        <pc:spChg chg="add mod">
          <ac:chgData name="Elise Yancey" userId="da350038-5415-440d-a3a0-39230d3f8ae8" providerId="ADAL" clId="{FE0FE473-AB6C-4F8A-A7A5-BCAE2A980BC8}" dt="2026-06-25T23:47:35.545" v="149"/>
          <ac:spMkLst>
            <pc:docMk/>
            <pc:sldMk cId="4107642873" sldId="264"/>
            <ac:spMk id="11" creationId="{EF075A5A-07C0-6385-72E5-9F38CF81125B}"/>
          </ac:spMkLst>
        </pc:spChg>
        <pc:spChg chg="add mod">
          <ac:chgData name="Elise Yancey" userId="da350038-5415-440d-a3a0-39230d3f8ae8" providerId="ADAL" clId="{FE0FE473-AB6C-4F8A-A7A5-BCAE2A980BC8}" dt="2026-06-25T23:47:35.545" v="149"/>
          <ac:spMkLst>
            <pc:docMk/>
            <pc:sldMk cId="4107642873" sldId="264"/>
            <ac:spMk id="12" creationId="{87A03809-F6B5-8570-0614-DCC251878935}"/>
          </ac:spMkLst>
        </pc:spChg>
        <pc:grpChg chg="add mod">
          <ac:chgData name="Elise Yancey" userId="da350038-5415-440d-a3a0-39230d3f8ae8" providerId="ADAL" clId="{FE0FE473-AB6C-4F8A-A7A5-BCAE2A980BC8}" dt="2026-06-25T23:47:35.545" v="149"/>
          <ac:grpSpMkLst>
            <pc:docMk/>
            <pc:sldMk cId="4107642873" sldId="264"/>
            <ac:grpSpMk id="3" creationId="{3737F376-9252-46E4-9A62-E0D2957721B5}"/>
          </ac:grpSpMkLst>
        </pc:grpChg>
        <pc:grpChg chg="mod">
          <ac:chgData name="Elise Yancey" userId="da350038-5415-440d-a3a0-39230d3f8ae8" providerId="ADAL" clId="{FE0FE473-AB6C-4F8A-A7A5-BCAE2A980BC8}" dt="2026-06-25T23:47:35.545" v="149"/>
          <ac:grpSpMkLst>
            <pc:docMk/>
            <pc:sldMk cId="4107642873" sldId="264"/>
            <ac:grpSpMk id="5" creationId="{8404D211-21CA-6136-30F4-28426DAF1E39}"/>
          </ac:grpSpMkLst>
        </pc:grpChg>
        <pc:graphicFrameChg chg="add mod modGraphic">
          <ac:chgData name="Elise Yancey" userId="da350038-5415-440d-a3a0-39230d3f8ae8" providerId="ADAL" clId="{FE0FE473-AB6C-4F8A-A7A5-BCAE2A980BC8}" dt="2026-06-25T23:48:47.852" v="173"/>
          <ac:graphicFrameMkLst>
            <pc:docMk/>
            <pc:sldMk cId="4107642873" sldId="264"/>
            <ac:graphicFrameMk id="2" creationId="{FB6345F1-E13D-4B1C-1AF9-60FBABFA1075}"/>
          </ac:graphicFrameMkLst>
        </pc:graphicFrameChg>
        <pc:picChg chg="mod">
          <ac:chgData name="Elise Yancey" userId="da350038-5415-440d-a3a0-39230d3f8ae8" providerId="ADAL" clId="{FE0FE473-AB6C-4F8A-A7A5-BCAE2A980BC8}" dt="2026-06-25T23:47:35.545" v="149"/>
          <ac:picMkLst>
            <pc:docMk/>
            <pc:sldMk cId="4107642873" sldId="264"/>
            <ac:picMk id="6" creationId="{FE672FD4-BB9E-764D-05C0-7483724B658F}"/>
          </ac:picMkLst>
        </pc:picChg>
        <pc:picChg chg="mod">
          <ac:chgData name="Elise Yancey" userId="da350038-5415-440d-a3a0-39230d3f8ae8" providerId="ADAL" clId="{FE0FE473-AB6C-4F8A-A7A5-BCAE2A980BC8}" dt="2026-06-25T23:47:35.545" v="149"/>
          <ac:picMkLst>
            <pc:docMk/>
            <pc:sldMk cId="4107642873" sldId="264"/>
            <ac:picMk id="7" creationId="{C605E236-FFD6-D486-CF3C-22D10224CF0B}"/>
          </ac:picMkLst>
        </pc:picChg>
        <pc:picChg chg="mod">
          <ac:chgData name="Elise Yancey" userId="da350038-5415-440d-a3a0-39230d3f8ae8" providerId="ADAL" clId="{FE0FE473-AB6C-4F8A-A7A5-BCAE2A980BC8}" dt="2026-06-25T23:47:35.545" v="149"/>
          <ac:picMkLst>
            <pc:docMk/>
            <pc:sldMk cId="4107642873" sldId="264"/>
            <ac:picMk id="8" creationId="{3DF4CDBF-0B2B-C259-0860-8BC01B3BCB00}"/>
          </ac:picMkLst>
        </pc:picChg>
        <pc:picChg chg="mod">
          <ac:chgData name="Elise Yancey" userId="da350038-5415-440d-a3a0-39230d3f8ae8" providerId="ADAL" clId="{FE0FE473-AB6C-4F8A-A7A5-BCAE2A980BC8}" dt="2026-06-25T23:47:35.545" v="149"/>
          <ac:picMkLst>
            <pc:docMk/>
            <pc:sldMk cId="4107642873" sldId="264"/>
            <ac:picMk id="9" creationId="{87950D6D-5F16-8FA9-3F27-0BE5B7C68773}"/>
          </ac:picMkLst>
        </pc:picChg>
        <pc:picChg chg="mod">
          <ac:chgData name="Elise Yancey" userId="da350038-5415-440d-a3a0-39230d3f8ae8" providerId="ADAL" clId="{FE0FE473-AB6C-4F8A-A7A5-BCAE2A980BC8}" dt="2026-06-25T23:47:35.545" v="149"/>
          <ac:picMkLst>
            <pc:docMk/>
            <pc:sldMk cId="4107642873" sldId="264"/>
            <ac:picMk id="10" creationId="{0D2F41E7-0312-BA20-788C-05C5EB227E6A}"/>
          </ac:picMkLst>
        </pc:picChg>
      </pc:sldChg>
      <pc:sldMasterChg chg="modSldLayout sldLayoutOrd">
        <pc:chgData name="Elise Yancey" userId="da350038-5415-440d-a3a0-39230d3f8ae8" providerId="ADAL" clId="{FE0FE473-AB6C-4F8A-A7A5-BCAE2A980BC8}" dt="2026-06-26T01:59:14.606" v="181" actId="1038"/>
        <pc:sldMasterMkLst>
          <pc:docMk/>
          <pc:sldMasterMk cId="2042602556" sldId="2147483687"/>
        </pc:sldMasterMkLst>
        <pc:sldLayoutChg chg="modSp mod ord">
          <pc:chgData name="Elise Yancey" userId="da350038-5415-440d-a3a0-39230d3f8ae8" providerId="ADAL" clId="{FE0FE473-AB6C-4F8A-A7A5-BCAE2A980BC8}" dt="2026-06-25T23:45:17.715" v="132"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9:28:37.408" v="7"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9:28:52.272" v="16"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9:28:52.272" v="16"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9:28:45.018" v="12"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19T19:28:45.018" v="12" actId="20577"/>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5T23:45:16.760" v="131"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19:28:28.535" v="3" actId="20577"/>
            <ac:spMkLst>
              <pc:docMk/>
              <pc:sldMasterMk cId="2042602556" sldId="2147483687"/>
              <pc:sldLayoutMk cId="4149246436" sldId="2147483704"/>
              <ac:spMk id="2" creationId="{BA9750FE-BDAB-A352-7C1D-E4B4CC99D24C}"/>
            </ac:spMkLst>
          </pc:spChg>
        </pc:sldLayoutChg>
        <pc:sldLayoutChg chg="addSp delSp modSp mod">
          <pc:chgData name="Elise Yancey" userId="da350038-5415-440d-a3a0-39230d3f8ae8" providerId="ADAL" clId="{FE0FE473-AB6C-4F8A-A7A5-BCAE2A980BC8}" dt="2026-06-26T01:59:14.606" v="181" actId="1038"/>
          <pc:sldLayoutMkLst>
            <pc:docMk/>
            <pc:sldMasterMk cId="2042602556" sldId="2147483687"/>
            <pc:sldLayoutMk cId="1187712183" sldId="2147483705"/>
          </pc:sldLayoutMkLst>
          <pc:spChg chg="del">
            <ac:chgData name="Elise Yancey" userId="da350038-5415-440d-a3a0-39230d3f8ae8" providerId="ADAL" clId="{FE0FE473-AB6C-4F8A-A7A5-BCAE2A980BC8}" dt="2026-06-25T23:45:25.334" v="133" actId="478"/>
            <ac:spMkLst>
              <pc:docMk/>
              <pc:sldMasterMk cId="2042602556" sldId="2147483687"/>
              <pc:sldLayoutMk cId="1187712183" sldId="2147483705"/>
              <ac:spMk id="2" creationId="{DFFE2685-80AF-9B05-77B7-56965870E0E2}"/>
            </ac:spMkLst>
          </pc:spChg>
          <pc:spChg chg="del">
            <ac:chgData name="Elise Yancey" userId="da350038-5415-440d-a3a0-39230d3f8ae8" providerId="ADAL" clId="{FE0FE473-AB6C-4F8A-A7A5-BCAE2A980BC8}" dt="2026-06-25T23:45:26.351" v="134" actId="478"/>
            <ac:spMkLst>
              <pc:docMk/>
              <pc:sldMasterMk cId="2042602556" sldId="2147483687"/>
              <pc:sldLayoutMk cId="1187712183" sldId="2147483705"/>
              <ac:spMk id="3" creationId="{A87E9327-2CAB-1F1E-A440-C6E611365AB9}"/>
            </ac:spMkLst>
          </pc:spChg>
          <pc:spChg chg="del">
            <ac:chgData name="Elise Yancey" userId="da350038-5415-440d-a3a0-39230d3f8ae8" providerId="ADAL" clId="{FE0FE473-AB6C-4F8A-A7A5-BCAE2A980BC8}" dt="2026-06-25T23:45:27.194" v="135" actId="478"/>
            <ac:spMkLst>
              <pc:docMk/>
              <pc:sldMasterMk cId="2042602556" sldId="2147483687"/>
              <pc:sldLayoutMk cId="1187712183" sldId="2147483705"/>
              <ac:spMk id="4" creationId="{D4E491F3-1D89-2609-41CF-11D9DBD7D70E}"/>
            </ac:spMkLst>
          </pc:spChg>
          <pc:spChg chg="del">
            <ac:chgData name="Elise Yancey" userId="da350038-5415-440d-a3a0-39230d3f8ae8" providerId="ADAL" clId="{FE0FE473-AB6C-4F8A-A7A5-BCAE2A980BC8}" dt="2026-06-25T23:45:27.785" v="136" actId="478"/>
            <ac:spMkLst>
              <pc:docMk/>
              <pc:sldMasterMk cId="2042602556" sldId="2147483687"/>
              <pc:sldLayoutMk cId="1187712183" sldId="2147483705"/>
              <ac:spMk id="5" creationId="{498E81E0-29CB-0DEB-E35C-B198FEDAD1F5}"/>
            </ac:spMkLst>
          </pc:spChg>
          <pc:spChg chg="add mod">
            <ac:chgData name="Elise Yancey" userId="da350038-5415-440d-a3a0-39230d3f8ae8" providerId="ADAL" clId="{FE0FE473-AB6C-4F8A-A7A5-BCAE2A980BC8}" dt="2026-06-25T23:46:30.807" v="141" actId="20577"/>
            <ac:spMkLst>
              <pc:docMk/>
              <pc:sldMasterMk cId="2042602556" sldId="2147483687"/>
              <pc:sldLayoutMk cId="1187712183" sldId="2147483705"/>
              <ac:spMk id="6" creationId="{8DD2D265-9EA1-38B2-95CF-98B567E1343F}"/>
            </ac:spMkLst>
          </pc:spChg>
          <pc:spChg chg="add mod">
            <ac:chgData name="Elise Yancey" userId="da350038-5415-440d-a3a0-39230d3f8ae8" providerId="ADAL" clId="{FE0FE473-AB6C-4F8A-A7A5-BCAE2A980BC8}" dt="2026-06-25T23:46:20.285" v="137"/>
            <ac:spMkLst>
              <pc:docMk/>
              <pc:sldMasterMk cId="2042602556" sldId="2147483687"/>
              <pc:sldLayoutMk cId="1187712183" sldId="2147483705"/>
              <ac:spMk id="7" creationId="{59A23F1E-4ECF-851A-9C70-7B9A5D2EF76E}"/>
            </ac:spMkLst>
          </pc:spChg>
          <pc:spChg chg="add mod">
            <ac:chgData name="Elise Yancey" userId="da350038-5415-440d-a3a0-39230d3f8ae8" providerId="ADAL" clId="{FE0FE473-AB6C-4F8A-A7A5-BCAE2A980BC8}" dt="2026-06-25T23:46:20.285" v="137"/>
            <ac:spMkLst>
              <pc:docMk/>
              <pc:sldMasterMk cId="2042602556" sldId="2147483687"/>
              <pc:sldLayoutMk cId="1187712183" sldId="2147483705"/>
              <ac:spMk id="8" creationId="{F91E0AF8-F9E0-67FC-D23F-D67FD9D5FF16}"/>
            </ac:spMkLst>
          </pc:spChg>
          <pc:spChg chg="add mod">
            <ac:chgData name="Elise Yancey" userId="da350038-5415-440d-a3a0-39230d3f8ae8" providerId="ADAL" clId="{FE0FE473-AB6C-4F8A-A7A5-BCAE2A980BC8}" dt="2026-06-25T23:46:20.285" v="137"/>
            <ac:spMkLst>
              <pc:docMk/>
              <pc:sldMasterMk cId="2042602556" sldId="2147483687"/>
              <pc:sldLayoutMk cId="1187712183" sldId="2147483705"/>
              <ac:spMk id="9" creationId="{8B354434-4728-AEC4-A172-BBA8403AE81C}"/>
            </ac:spMkLst>
          </pc:spChg>
          <pc:spChg chg="add mod">
            <ac:chgData name="Elise Yancey" userId="da350038-5415-440d-a3a0-39230d3f8ae8" providerId="ADAL" clId="{FE0FE473-AB6C-4F8A-A7A5-BCAE2A980BC8}" dt="2026-06-25T23:46:20.285" v="137"/>
            <ac:spMkLst>
              <pc:docMk/>
              <pc:sldMasterMk cId="2042602556" sldId="2147483687"/>
              <pc:sldLayoutMk cId="1187712183" sldId="2147483705"/>
              <ac:spMk id="11" creationId="{2E2CC088-F9FC-0BEF-D779-52A6C6FDDE7A}"/>
            </ac:spMkLst>
          </pc:spChg>
          <pc:spChg chg="add mod">
            <ac:chgData name="Elise Yancey" userId="da350038-5415-440d-a3a0-39230d3f8ae8" providerId="ADAL" clId="{FE0FE473-AB6C-4F8A-A7A5-BCAE2A980BC8}" dt="2026-06-26T01:21:10.574" v="175" actId="14100"/>
            <ac:spMkLst>
              <pc:docMk/>
              <pc:sldMasterMk cId="2042602556" sldId="2147483687"/>
              <pc:sldLayoutMk cId="1187712183" sldId="2147483705"/>
              <ac:spMk id="12" creationId="{205F71BB-3B8B-DB73-502C-1E370D4EE10B}"/>
            </ac:spMkLst>
          </pc:spChg>
          <pc:spChg chg="add mod">
            <ac:chgData name="Elise Yancey" userId="da350038-5415-440d-a3a0-39230d3f8ae8" providerId="ADAL" clId="{FE0FE473-AB6C-4F8A-A7A5-BCAE2A980BC8}" dt="2026-06-25T23:46:20.285" v="137"/>
            <ac:spMkLst>
              <pc:docMk/>
              <pc:sldMasterMk cId="2042602556" sldId="2147483687"/>
              <pc:sldLayoutMk cId="1187712183" sldId="2147483705"/>
              <ac:spMk id="13" creationId="{3C688EE8-0A8D-DD5E-ACDE-464FC6502D8D}"/>
            </ac:spMkLst>
          </pc:spChg>
          <pc:picChg chg="add mod">
            <ac:chgData name="Elise Yancey" userId="da350038-5415-440d-a3a0-39230d3f8ae8" providerId="ADAL" clId="{FE0FE473-AB6C-4F8A-A7A5-BCAE2A980BC8}" dt="2026-06-26T01:59:14.606" v="181" actId="1038"/>
            <ac:picMkLst>
              <pc:docMk/>
              <pc:sldMasterMk cId="2042602556" sldId="2147483687"/>
              <pc:sldLayoutMk cId="1187712183" sldId="2147483705"/>
              <ac:picMk id="10" creationId="{15C76871-5101-3F34-0892-805B66768261}"/>
            </ac:picMkLst>
          </pc:picChg>
          <pc:picChg chg="add mod">
            <ac:chgData name="Elise Yancey" userId="da350038-5415-440d-a3a0-39230d3f8ae8" providerId="ADAL" clId="{FE0FE473-AB6C-4F8A-A7A5-BCAE2A980BC8}" dt="2026-06-25T23:46:20.285" v="137"/>
            <ac:picMkLst>
              <pc:docMk/>
              <pc:sldMasterMk cId="2042602556" sldId="2147483687"/>
              <pc:sldLayoutMk cId="1187712183" sldId="2147483705"/>
              <ac:picMk id="14" creationId="{22A977DA-5DA0-2711-4CFA-DE2FEC57B091}"/>
            </ac:picMkLst>
          </pc:picChg>
          <pc:picChg chg="add mod">
            <ac:chgData name="Elise Yancey" userId="da350038-5415-440d-a3a0-39230d3f8ae8" providerId="ADAL" clId="{FE0FE473-AB6C-4F8A-A7A5-BCAE2A980BC8}" dt="2026-06-25T23:46:20.285" v="137"/>
            <ac:picMkLst>
              <pc:docMk/>
              <pc:sldMasterMk cId="2042602556" sldId="2147483687"/>
              <pc:sldLayoutMk cId="1187712183" sldId="2147483705"/>
              <ac:picMk id="16" creationId="{24930188-1B01-8BD8-F74B-29D2DF2AE53E}"/>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B191-0513-553A-9329-C55C04D4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D20F-B594-CDD9-30BB-A55BCCA74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94806-01FB-25D7-3025-38B77FC16A24}"/>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90542F43-F006-FF2B-52DD-7AED7EB176FB}"/>
              </a:ext>
            </a:extLst>
          </p:cNvPr>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530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a:p>
        </p:txBody>
      </p:sp>
    </p:spTree>
    <p:extLst>
      <p:ext uri="{BB962C8B-B14F-4D97-AF65-F5344CB8AC3E}">
        <p14:creationId xmlns:p14="http://schemas.microsoft.com/office/powerpoint/2010/main" val="25592470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DD2D265-9EA1-38B2-95CF-98B567E1343F}"/>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GB-Ins-Enrollment-Guide-IA  06/29</a:t>
            </a:r>
            <a:endParaRPr lang="en-US" sz="1100" dirty="0"/>
          </a:p>
        </p:txBody>
      </p:sp>
      <p:sp>
        <p:nvSpPr>
          <p:cNvPr id="7" name="TextBox 6">
            <a:extLst>
              <a:ext uri="{FF2B5EF4-FFF2-40B4-BE49-F238E27FC236}">
                <a16:creationId xmlns:a16="http://schemas.microsoft.com/office/drawing/2014/main" id="{59A23F1E-4ECF-851A-9C70-7B9A5D2EF76E}"/>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F91E0AF8-F9E0-67FC-D23F-D67FD9D5FF16}"/>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8B354434-4728-AEC4-A172-BBA8403AE81C}"/>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15C76871-5101-3F34-0892-805B66768261}"/>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11" name="TextBox 10">
            <a:extLst>
              <a:ext uri="{FF2B5EF4-FFF2-40B4-BE49-F238E27FC236}">
                <a16:creationId xmlns:a16="http://schemas.microsoft.com/office/drawing/2014/main" id="{2E2CC088-F9FC-0BEF-D779-52A6C6FDDE7A}"/>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205F71BB-3B8B-DB73-502C-1E370D4EE10B}"/>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3C688EE8-0A8D-DD5E-ACDE-464FC6502D8D}"/>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22A977DA-5DA0-2711-4CFA-DE2FEC57B091}"/>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D4E9DFC6-DDA0-880D-7874-3EDCEC5E5FC9}"/>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24930188-1B01-8BD8-F74B-29D2DF2AE53E}"/>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118771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39" y="9672240"/>
            <a:ext cx="1987731"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GB-Ins-Enrollment-Guide-IA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a:solidFill>
                  <a:srgbClr val="454548"/>
                </a:solidFill>
                <a:latin typeface="Open Sans" pitchFamily="2" charset="0"/>
                <a:ea typeface="Open Sans" pitchFamily="2" charset="0"/>
                <a:cs typeface="Open Sans" pitchFamily="2" charset="0"/>
              </a:rPr>
              <a:t>GB-Ins-Enrollment-Guide-IA  </a:t>
            </a:r>
            <a:r>
              <a:rPr lang="en-US" sz="500" dirty="0">
                <a:solidFill>
                  <a:srgbClr val="454548"/>
                </a:solidFill>
                <a:latin typeface="Open Sans" pitchFamily="2" charset="0"/>
                <a:ea typeface="Open Sans" pitchFamily="2" charset="0"/>
                <a:cs typeface="Open Sans" pitchFamily="2" charset="0"/>
              </a:rPr>
              <a:t>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GB-Ins-Enrollment-Guide-IA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750FE-BDAB-A352-7C1D-E4B4CC99D24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GB-Ins-Enrollment-Guide-IA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C30072-9703-36AF-22DE-D1FD0C02E631}"/>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10C4371D-3F23-6CDB-7FFC-285846E037EB}"/>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EAF612CB-733A-ACC4-5B7F-EF9C42EC7991}"/>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134A3D0B-821A-36DD-DD0B-4CC967C60FBF}"/>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32F95C5D-DBC1-4D1C-9640-944E0742DC9A}"/>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3738017660"/>
              </p:ext>
            </p:extLst>
          </p:nvPr>
        </p:nvGraphicFramePr>
        <p:xfrm>
          <a:off x="457200" y="1383868"/>
          <a:ext cx="6867165" cy="6858863"/>
        </p:xfrm>
        <a:graphic>
          <a:graphicData uri="http://schemas.openxmlformats.org/drawingml/2006/table">
            <a:tbl>
              <a:tblPr firstRow="1" bandRow="1"/>
              <a:tblGrid>
                <a:gridCol w="4222321">
                  <a:extLst>
                    <a:ext uri="{9D8B030D-6E8A-4147-A177-3AD203B41FA5}">
                      <a16:colId xmlns:a16="http://schemas.microsoft.com/office/drawing/2014/main" val="463931578"/>
                    </a:ext>
                  </a:extLst>
                </a:gridCol>
                <a:gridCol w="116840">
                  <a:extLst>
                    <a:ext uri="{9D8B030D-6E8A-4147-A177-3AD203B41FA5}">
                      <a16:colId xmlns:a16="http://schemas.microsoft.com/office/drawing/2014/main" val="2186709204"/>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 If you need an organ transplant, MASA will help arrange and pay for your flight to the airport closest to where the 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r>
                        <a:rPr lang="en-US" sz="700" b="1" i="0" u="none" strike="noStrike" dirty="0">
                          <a:solidFill>
                            <a:srgbClr val="545456"/>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065-8B54-EBDE-740C-0CA666E10AA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9883BA-1E37-9AAA-B0FC-F7392C80AE30}"/>
              </a:ext>
            </a:extLst>
          </p:cNvPr>
          <p:cNvGraphicFramePr>
            <a:graphicFrameLocks noGrp="1"/>
          </p:cNvGraphicFramePr>
          <p:nvPr>
            <p:extLst>
              <p:ext uri="{D42A27DB-BD31-4B8C-83A1-F6EECF244321}">
                <p14:modId xmlns:p14="http://schemas.microsoft.com/office/powerpoint/2010/main" val="3728556478"/>
              </p:ext>
            </p:extLst>
          </p:nvPr>
        </p:nvGraphicFramePr>
        <p:xfrm>
          <a:off x="457200" y="1383868"/>
          <a:ext cx="6858000" cy="2865983"/>
        </p:xfrm>
        <a:graphic>
          <a:graphicData uri="http://schemas.openxmlformats.org/drawingml/2006/table">
            <a:tbl>
              <a:tblPr firstRow="1" bandRow="1"/>
              <a:tblGrid>
                <a:gridCol w="4121716">
                  <a:extLst>
                    <a:ext uri="{9D8B030D-6E8A-4147-A177-3AD203B41FA5}">
                      <a16:colId xmlns:a16="http://schemas.microsoft.com/office/drawing/2014/main" val="463931578"/>
                    </a:ext>
                  </a:extLst>
                </a:gridCol>
                <a:gridCol w="208280">
                  <a:extLst>
                    <a:ext uri="{9D8B030D-6E8A-4147-A177-3AD203B41FA5}">
                      <a16:colId xmlns:a16="http://schemas.microsoft.com/office/drawing/2014/main" val="3265523537"/>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Indemnity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Indemnity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your eligible out-of-pocket flight expenses or pay you an indemnity amount.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$10k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2" name="TextBox 1">
            <a:extLst>
              <a:ext uri="{FF2B5EF4-FFF2-40B4-BE49-F238E27FC236}">
                <a16:creationId xmlns:a16="http://schemas.microsoft.com/office/drawing/2014/main" id="{C59D70EA-7EDD-5891-D940-3404E1AB18DC}"/>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43485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B6345F1-E13D-4B1C-1AF9-60FBABFA1075}"/>
              </a:ext>
            </a:extLst>
          </p:cNvPr>
          <p:cNvGraphicFramePr>
            <a:graphicFrameLocks noGrp="1"/>
          </p:cNvGraphicFramePr>
          <p:nvPr>
            <p:extLst>
              <p:ext uri="{D42A27DB-BD31-4B8C-83A1-F6EECF244321}">
                <p14:modId xmlns:p14="http://schemas.microsoft.com/office/powerpoint/2010/main" val="3885461041"/>
              </p:ext>
            </p:extLst>
          </p:nvPr>
        </p:nvGraphicFramePr>
        <p:xfrm>
          <a:off x="2791709" y="2997202"/>
          <a:ext cx="4571999" cy="5639663"/>
        </p:xfrm>
        <a:graphic>
          <a:graphicData uri="http://schemas.openxmlformats.org/drawingml/2006/table">
            <a:tbl>
              <a:tblPr firstRow="1" bandRow="1"/>
              <a:tblGrid>
                <a:gridCol w="1704091">
                  <a:extLst>
                    <a:ext uri="{9D8B030D-6E8A-4147-A177-3AD203B41FA5}">
                      <a16:colId xmlns:a16="http://schemas.microsoft.com/office/drawing/2014/main" val="463931578"/>
                    </a:ext>
                  </a:extLst>
                </a:gridCol>
                <a:gridCol w="217714">
                  <a:extLst>
                    <a:ext uri="{9D8B030D-6E8A-4147-A177-3AD203B41FA5}">
                      <a16:colId xmlns:a16="http://schemas.microsoft.com/office/drawing/2014/main" val="2186709204"/>
                    </a:ext>
                  </a:extLst>
                </a:gridCol>
                <a:gridCol w="441699">
                  <a:extLst>
                    <a:ext uri="{9D8B030D-6E8A-4147-A177-3AD203B41FA5}">
                      <a16:colId xmlns:a16="http://schemas.microsoft.com/office/drawing/2014/main" val="617857949"/>
                    </a:ext>
                  </a:extLst>
                </a:gridCol>
                <a:gridCol w="441699">
                  <a:extLst>
                    <a:ext uri="{9D8B030D-6E8A-4147-A177-3AD203B41FA5}">
                      <a16:colId xmlns:a16="http://schemas.microsoft.com/office/drawing/2014/main" val="2611069059"/>
                    </a:ext>
                  </a:extLst>
                </a:gridCol>
                <a:gridCol w="441699">
                  <a:extLst>
                    <a:ext uri="{9D8B030D-6E8A-4147-A177-3AD203B41FA5}">
                      <a16:colId xmlns:a16="http://schemas.microsoft.com/office/drawing/2014/main" val="1562941862"/>
                    </a:ext>
                  </a:extLst>
                </a:gridCol>
                <a:gridCol w="441699">
                  <a:extLst>
                    <a:ext uri="{9D8B030D-6E8A-4147-A177-3AD203B41FA5}">
                      <a16:colId xmlns:a16="http://schemas.microsoft.com/office/drawing/2014/main" val="824550170"/>
                    </a:ext>
                  </a:extLst>
                </a:gridCol>
                <a:gridCol w="441699">
                  <a:extLst>
                    <a:ext uri="{9D8B030D-6E8A-4147-A177-3AD203B41FA5}">
                      <a16:colId xmlns:a16="http://schemas.microsoft.com/office/drawing/2014/main" val="1783301157"/>
                    </a:ext>
                  </a:extLst>
                </a:gridCol>
                <a:gridCol w="441699">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grpSp>
        <p:nvGrpSpPr>
          <p:cNvPr id="3" name="Group 2">
            <a:extLst>
              <a:ext uri="{FF2B5EF4-FFF2-40B4-BE49-F238E27FC236}">
                <a16:creationId xmlns:a16="http://schemas.microsoft.com/office/drawing/2014/main" id="{3737F376-9252-46E4-9A62-E0D2957721B5}"/>
              </a:ext>
            </a:extLst>
          </p:cNvPr>
          <p:cNvGrpSpPr/>
          <p:nvPr/>
        </p:nvGrpSpPr>
        <p:grpSpPr>
          <a:xfrm>
            <a:off x="514201" y="8037425"/>
            <a:ext cx="1965960" cy="1158240"/>
            <a:chOff x="518160" y="8077200"/>
            <a:chExt cx="1965960" cy="1158240"/>
          </a:xfrm>
        </p:grpSpPr>
        <p:sp>
          <p:nvSpPr>
            <p:cNvPr id="4" name="Rectangle: Rounded Corners 3">
              <a:extLst>
                <a:ext uri="{FF2B5EF4-FFF2-40B4-BE49-F238E27FC236}">
                  <a16:creationId xmlns:a16="http://schemas.microsoft.com/office/drawing/2014/main" id="{D99C6D9D-80AD-879C-57A6-DD70E8B12781}"/>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8404D211-21CA-6136-30F4-28426DAF1E39}"/>
                </a:ext>
              </a:extLst>
            </p:cNvPr>
            <p:cNvGrpSpPr/>
            <p:nvPr/>
          </p:nvGrpSpPr>
          <p:grpSpPr>
            <a:xfrm>
              <a:off x="737422" y="8215741"/>
              <a:ext cx="784198" cy="255330"/>
              <a:chOff x="737422" y="8215741"/>
              <a:chExt cx="784198" cy="255330"/>
            </a:xfrm>
          </p:grpSpPr>
          <p:pic>
            <p:nvPicPr>
              <p:cNvPr id="6" name="Picture 5">
                <a:extLst>
                  <a:ext uri="{FF2B5EF4-FFF2-40B4-BE49-F238E27FC236}">
                    <a16:creationId xmlns:a16="http://schemas.microsoft.com/office/drawing/2014/main" id="{FE672FD4-BB9E-764D-05C0-7483724B658F}"/>
                  </a:ext>
                </a:extLst>
              </p:cNvPr>
              <p:cNvPicPr>
                <a:picLocks noChangeAspect="1"/>
              </p:cNvPicPr>
              <p:nvPr/>
            </p:nvPicPr>
            <p:blipFill>
              <a:blip r:embed="rId6"/>
              <a:srcRect l="34115"/>
              <a:stretch>
                <a:fillRect/>
              </a:stretch>
            </p:blipFill>
            <p:spPr>
              <a:xfrm rot="10800000">
                <a:off x="737422" y="8215744"/>
                <a:ext cx="159164" cy="255327"/>
              </a:xfrm>
              <a:prstGeom prst="rect">
                <a:avLst/>
              </a:prstGeom>
            </p:spPr>
          </p:pic>
          <p:pic>
            <p:nvPicPr>
              <p:cNvPr id="7" name="Picture 6">
                <a:extLst>
                  <a:ext uri="{FF2B5EF4-FFF2-40B4-BE49-F238E27FC236}">
                    <a16:creationId xmlns:a16="http://schemas.microsoft.com/office/drawing/2014/main" id="{C605E236-FFD6-D486-CF3C-22D10224CF0B}"/>
                  </a:ext>
                </a:extLst>
              </p:cNvPr>
              <p:cNvPicPr>
                <a:picLocks noChangeAspect="1"/>
              </p:cNvPicPr>
              <p:nvPr/>
            </p:nvPicPr>
            <p:blipFill>
              <a:blip r:embed="rId6"/>
              <a:srcRect l="34115"/>
              <a:stretch>
                <a:fillRect/>
              </a:stretch>
            </p:blipFill>
            <p:spPr>
              <a:xfrm rot="10800000">
                <a:off x="890775" y="8215743"/>
                <a:ext cx="159164" cy="255327"/>
              </a:xfrm>
              <a:prstGeom prst="rect">
                <a:avLst/>
              </a:prstGeom>
            </p:spPr>
          </p:pic>
          <p:pic>
            <p:nvPicPr>
              <p:cNvPr id="8" name="Picture 7">
                <a:extLst>
                  <a:ext uri="{FF2B5EF4-FFF2-40B4-BE49-F238E27FC236}">
                    <a16:creationId xmlns:a16="http://schemas.microsoft.com/office/drawing/2014/main" id="{3DF4CDBF-0B2B-C259-0860-8BC01B3BCB00}"/>
                  </a:ext>
                </a:extLst>
              </p:cNvPr>
              <p:cNvPicPr>
                <a:picLocks noChangeAspect="1"/>
              </p:cNvPicPr>
              <p:nvPr/>
            </p:nvPicPr>
            <p:blipFill>
              <a:blip r:embed="rId6"/>
              <a:srcRect l="34115"/>
              <a:stretch>
                <a:fillRect/>
              </a:stretch>
            </p:blipFill>
            <p:spPr>
              <a:xfrm rot="10800000">
                <a:off x="1049939" y="8215742"/>
                <a:ext cx="159164" cy="255327"/>
              </a:xfrm>
              <a:prstGeom prst="rect">
                <a:avLst/>
              </a:prstGeom>
            </p:spPr>
          </p:pic>
          <p:pic>
            <p:nvPicPr>
              <p:cNvPr id="9" name="Picture 8">
                <a:extLst>
                  <a:ext uri="{FF2B5EF4-FFF2-40B4-BE49-F238E27FC236}">
                    <a16:creationId xmlns:a16="http://schemas.microsoft.com/office/drawing/2014/main" id="{87950D6D-5F16-8FA9-3F27-0BE5B7C68773}"/>
                  </a:ext>
                </a:extLst>
              </p:cNvPr>
              <p:cNvPicPr>
                <a:picLocks noChangeAspect="1"/>
              </p:cNvPicPr>
              <p:nvPr/>
            </p:nvPicPr>
            <p:blipFill>
              <a:blip r:embed="rId6"/>
              <a:srcRect l="34115"/>
              <a:stretch>
                <a:fillRect/>
              </a:stretch>
            </p:blipFill>
            <p:spPr>
              <a:xfrm rot="10800000">
                <a:off x="1209103" y="8215742"/>
                <a:ext cx="159164" cy="255327"/>
              </a:xfrm>
              <a:prstGeom prst="rect">
                <a:avLst/>
              </a:prstGeom>
            </p:spPr>
          </p:pic>
          <p:pic>
            <p:nvPicPr>
              <p:cNvPr id="10" name="Picture 9">
                <a:extLst>
                  <a:ext uri="{FF2B5EF4-FFF2-40B4-BE49-F238E27FC236}">
                    <a16:creationId xmlns:a16="http://schemas.microsoft.com/office/drawing/2014/main" id="{0D2F41E7-0312-BA20-788C-05C5EB227E6A}"/>
                  </a:ext>
                </a:extLst>
              </p:cNvPr>
              <p:cNvPicPr>
                <a:picLocks noChangeAspect="1"/>
              </p:cNvPicPr>
              <p:nvPr/>
            </p:nvPicPr>
            <p:blipFill>
              <a:blip r:embed="rId6"/>
              <a:srcRect l="34115"/>
              <a:stretch>
                <a:fillRect/>
              </a:stretch>
            </p:blipFill>
            <p:spPr>
              <a:xfrm rot="10800000">
                <a:off x="1362456" y="8215741"/>
                <a:ext cx="159164" cy="255327"/>
              </a:xfrm>
              <a:prstGeom prst="rect">
                <a:avLst/>
              </a:prstGeom>
            </p:spPr>
          </p:pic>
        </p:grpSp>
      </p:grpSp>
      <p:sp>
        <p:nvSpPr>
          <p:cNvPr id="11" name="TextBox 10">
            <a:extLst>
              <a:ext uri="{FF2B5EF4-FFF2-40B4-BE49-F238E27FC236}">
                <a16:creationId xmlns:a16="http://schemas.microsoft.com/office/drawing/2014/main" id="{EF075A5A-07C0-6385-72E5-9F38CF81125B}"/>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2" name="TextBox 11">
            <a:extLst>
              <a:ext uri="{FF2B5EF4-FFF2-40B4-BE49-F238E27FC236}">
                <a16:creationId xmlns:a16="http://schemas.microsoft.com/office/drawing/2014/main" id="{87A03809-F6B5-8570-0614-DCC251878935}"/>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spTree>
    <p:extLst>
      <p:ext uri="{BB962C8B-B14F-4D97-AF65-F5344CB8AC3E}">
        <p14:creationId xmlns:p14="http://schemas.microsoft.com/office/powerpoint/2010/main" val="4107642873"/>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1759</TotalTime>
  <Words>2222</Words>
  <Application>Microsoft Office PowerPoint</Application>
  <PresentationFormat>Custom</PresentationFormat>
  <Paragraphs>276</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8</cp:revision>
  <cp:lastPrinted>2026-03-25T14:43:42Z</cp:lastPrinted>
  <dcterms:created xsi:type="dcterms:W3CDTF">2024-03-14T18:51:59Z</dcterms:created>
  <dcterms:modified xsi:type="dcterms:W3CDTF">2026-06-26T01:59:23Z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