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D4A2BC-E40D-4BF6-AE73-07907B257524}">
          <p14:sldIdLst>
            <p14:sldId id="262"/>
          </p14:sldIdLst>
        </p14:section>
        <p14:section name="Two page version" id="{B636BBC0-1EC9-4A78-BEEA-947AB4E8D6DA}">
          <p14:sldIdLst>
            <p14:sldId id="258"/>
            <p14:sldId id="261"/>
            <p14:sldId id="263"/>
          </p14:sldIdLst>
        </p14:section>
        <p14:section name="One page version" id="{75D33576-4A20-4B26-A200-42FCDAEF334F}">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AF9A3A-C848-4B81-B7C8-1EEFECF69A21}" v="11" dt="2026-06-26T02:15:29.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78" autoAdjust="0"/>
  </p:normalViewPr>
  <p:slideViewPr>
    <p:cSldViewPr snapToGrid="0">
      <p:cViewPr varScale="1">
        <p:scale>
          <a:sx n="45" d="100"/>
          <a:sy n="45" d="100"/>
        </p:scale>
        <p:origin x="2026"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2:15:29.058" v="193"/>
      <pc:docMkLst>
        <pc:docMk/>
      </pc:docMkLst>
      <pc:sldChg chg="modSp mod">
        <pc:chgData name="Elise Yancey" userId="da350038-5415-440d-a3a0-39230d3f8ae8" providerId="ADAL" clId="{FE0FE473-AB6C-4F8A-A7A5-BCAE2A980BC8}" dt="2026-06-19T21:36:03.774" v="128" actId="207"/>
        <pc:sldMkLst>
          <pc:docMk/>
          <pc:sldMk cId="3395868442" sldId="261"/>
        </pc:sldMkLst>
        <pc:graphicFrameChg chg="mod modGraphic">
          <ac:chgData name="Elise Yancey" userId="da350038-5415-440d-a3a0-39230d3f8ae8" providerId="ADAL" clId="{FE0FE473-AB6C-4F8A-A7A5-BCAE2A980BC8}" dt="2026-06-19T21:36:03.774" v="128" actId="20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1:03:13.906" v="134"/>
        <pc:sldMkLst>
          <pc:docMk/>
          <pc:sldMk cId="3527842501" sldId="262"/>
        </pc:sldMkLst>
        <pc:spChg chg="del">
          <ac:chgData name="Elise Yancey" userId="da350038-5415-440d-a3a0-39230d3f8ae8" providerId="ADAL" clId="{FE0FE473-AB6C-4F8A-A7A5-BCAE2A980BC8}" dt="2026-06-26T01:03:05.268" v="133"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1:03:13.906" v="134"/>
          <ac:spMkLst>
            <pc:docMk/>
            <pc:sldMk cId="3527842501" sldId="262"/>
            <ac:spMk id="3" creationId="{66BA21A8-A527-F580-D214-1058765C689E}"/>
          </ac:spMkLst>
        </pc:spChg>
        <pc:spChg chg="del">
          <ac:chgData name="Elise Yancey" userId="da350038-5415-440d-a3a0-39230d3f8ae8" providerId="ADAL" clId="{FE0FE473-AB6C-4F8A-A7A5-BCAE2A980BC8}" dt="2026-06-26T01:03:05.268" v="133"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1:03:13.906" v="134"/>
          <ac:spMkLst>
            <pc:docMk/>
            <pc:sldMk cId="3527842501" sldId="262"/>
            <ac:spMk id="7" creationId="{2DBC1A2C-C56E-9615-2406-502C851FB2AF}"/>
          </ac:spMkLst>
        </pc:spChg>
        <pc:spChg chg="del">
          <ac:chgData name="Elise Yancey" userId="da350038-5415-440d-a3a0-39230d3f8ae8" providerId="ADAL" clId="{FE0FE473-AB6C-4F8A-A7A5-BCAE2A980BC8}" dt="2026-06-26T01:03:05.268" v="133"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1:03:13.906" v="134"/>
          <ac:spMkLst>
            <pc:docMk/>
            <pc:sldMk cId="3527842501" sldId="262"/>
            <ac:spMk id="9" creationId="{053FA12D-EB8B-97DD-1F8F-7BF1B9960E23}"/>
          </ac:spMkLst>
        </pc:spChg>
        <pc:spChg chg="del">
          <ac:chgData name="Elise Yancey" userId="da350038-5415-440d-a3a0-39230d3f8ae8" providerId="ADAL" clId="{FE0FE473-AB6C-4F8A-A7A5-BCAE2A980BC8}" dt="2026-06-26T01:03:05.268" v="133"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1:03:13.906" v="134"/>
          <ac:spMkLst>
            <pc:docMk/>
            <pc:sldMk cId="3527842501" sldId="262"/>
            <ac:spMk id="11" creationId="{CF971BDC-2708-0784-BCC9-930DBA32A879}"/>
          </ac:spMkLst>
        </pc:spChg>
        <pc:picChg chg="del">
          <ac:chgData name="Elise Yancey" userId="da350038-5415-440d-a3a0-39230d3f8ae8" providerId="ADAL" clId="{FE0FE473-AB6C-4F8A-A7A5-BCAE2A980BC8}" dt="2026-06-26T01:03:05.268" v="133"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1:03:13.906" v="134"/>
          <ac:picMkLst>
            <pc:docMk/>
            <pc:sldMk cId="3527842501" sldId="262"/>
            <ac:picMk id="5" creationId="{24794D81-4B6E-A0AC-F8FC-D30D1C4323B3}"/>
          </ac:picMkLst>
        </pc:picChg>
      </pc:sldChg>
      <pc:sldChg chg="addSp modSp mod">
        <pc:chgData name="Elise Yancey" userId="da350038-5415-440d-a3a0-39230d3f8ae8" providerId="ADAL" clId="{FE0FE473-AB6C-4F8A-A7A5-BCAE2A980BC8}" dt="2026-06-26T02:15:29.058" v="193"/>
        <pc:sldMkLst>
          <pc:docMk/>
          <pc:sldMk cId="434854344" sldId="263"/>
        </pc:sldMkLst>
        <pc:spChg chg="add mod">
          <ac:chgData name="Elise Yancey" userId="da350038-5415-440d-a3a0-39230d3f8ae8" providerId="ADAL" clId="{FE0FE473-AB6C-4F8A-A7A5-BCAE2A980BC8}" dt="2026-06-26T02:15:29.058" v="193"/>
          <ac:spMkLst>
            <pc:docMk/>
            <pc:sldMk cId="434854344" sldId="263"/>
            <ac:spMk id="2" creationId="{1960FD0D-010A-EA37-0358-CD3A5335C4A9}"/>
          </ac:spMkLst>
        </pc:spChg>
        <pc:graphicFrameChg chg="mod modGraphic">
          <ac:chgData name="Elise Yancey" userId="da350038-5415-440d-a3a0-39230d3f8ae8" providerId="ADAL" clId="{FE0FE473-AB6C-4F8A-A7A5-BCAE2A980BC8}" dt="2026-06-19T21:36:32.692" v="131" actId="20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6T01:08:09.264" v="185" actId="1036"/>
        <pc:sldMkLst>
          <pc:docMk/>
          <pc:sldMk cId="1239057056" sldId="264"/>
        </pc:sldMkLst>
        <pc:spChg chg="mod">
          <ac:chgData name="Elise Yancey" userId="da350038-5415-440d-a3a0-39230d3f8ae8" providerId="ADAL" clId="{FE0FE473-AB6C-4F8A-A7A5-BCAE2A980BC8}" dt="2026-06-26T01:05:55.420" v="153"/>
          <ac:spMkLst>
            <pc:docMk/>
            <pc:sldMk cId="1239057056" sldId="264"/>
            <ac:spMk id="3" creationId="{AF5EFC40-0213-A5E8-2351-6A5B5F055E4A}"/>
          </ac:spMkLst>
        </pc:spChg>
        <pc:spChg chg="add mod">
          <ac:chgData name="Elise Yancey" userId="da350038-5415-440d-a3a0-39230d3f8ae8" providerId="ADAL" clId="{FE0FE473-AB6C-4F8A-A7A5-BCAE2A980BC8}" dt="2026-06-26T01:05:55.420" v="153"/>
          <ac:spMkLst>
            <pc:docMk/>
            <pc:sldMk cId="1239057056" sldId="264"/>
            <ac:spMk id="10" creationId="{67BF6F50-E257-7ABD-3C85-837BDA542BC2}"/>
          </ac:spMkLst>
        </pc:spChg>
        <pc:spChg chg="add mod">
          <ac:chgData name="Elise Yancey" userId="da350038-5415-440d-a3a0-39230d3f8ae8" providerId="ADAL" clId="{FE0FE473-AB6C-4F8A-A7A5-BCAE2A980BC8}" dt="2026-06-26T01:05:55.420" v="153"/>
          <ac:spMkLst>
            <pc:docMk/>
            <pc:sldMk cId="1239057056" sldId="264"/>
            <ac:spMk id="11" creationId="{5D89A988-4599-5222-5841-23EA1ADECA28}"/>
          </ac:spMkLst>
        </pc:spChg>
        <pc:grpChg chg="add mod">
          <ac:chgData name="Elise Yancey" userId="da350038-5415-440d-a3a0-39230d3f8ae8" providerId="ADAL" clId="{FE0FE473-AB6C-4F8A-A7A5-BCAE2A980BC8}" dt="2026-06-26T01:05:55.420" v="153"/>
          <ac:grpSpMkLst>
            <pc:docMk/>
            <pc:sldMk cId="1239057056" sldId="264"/>
            <ac:grpSpMk id="2" creationId="{1C249E88-E17A-9F93-F6C7-ADE7D3AFA284}"/>
          </ac:grpSpMkLst>
        </pc:grpChg>
        <pc:grpChg chg="mod">
          <ac:chgData name="Elise Yancey" userId="da350038-5415-440d-a3a0-39230d3f8ae8" providerId="ADAL" clId="{FE0FE473-AB6C-4F8A-A7A5-BCAE2A980BC8}" dt="2026-06-26T01:05:55.420" v="153"/>
          <ac:grpSpMkLst>
            <pc:docMk/>
            <pc:sldMk cId="1239057056" sldId="264"/>
            <ac:grpSpMk id="4" creationId="{510F2005-3087-943B-4758-4F0EB1268F56}"/>
          </ac:grpSpMkLst>
        </pc:grpChg>
        <pc:graphicFrameChg chg="add mod modGraphic">
          <ac:chgData name="Elise Yancey" userId="da350038-5415-440d-a3a0-39230d3f8ae8" providerId="ADAL" clId="{FE0FE473-AB6C-4F8A-A7A5-BCAE2A980BC8}" dt="2026-06-26T01:08:09.264" v="185" actId="1036"/>
          <ac:graphicFrameMkLst>
            <pc:docMk/>
            <pc:sldMk cId="1239057056" sldId="264"/>
            <ac:graphicFrameMk id="12" creationId="{F4C5F542-036D-E4AF-5822-25AD9D096AB7}"/>
          </ac:graphicFrameMkLst>
        </pc:graphicFrameChg>
        <pc:picChg chg="mod">
          <ac:chgData name="Elise Yancey" userId="da350038-5415-440d-a3a0-39230d3f8ae8" providerId="ADAL" clId="{FE0FE473-AB6C-4F8A-A7A5-BCAE2A980BC8}" dt="2026-06-26T01:05:55.420" v="153"/>
          <ac:picMkLst>
            <pc:docMk/>
            <pc:sldMk cId="1239057056" sldId="264"/>
            <ac:picMk id="5" creationId="{6D3A296A-4148-6A02-8A4C-A8EF9C35363B}"/>
          </ac:picMkLst>
        </pc:picChg>
        <pc:picChg chg="mod">
          <ac:chgData name="Elise Yancey" userId="da350038-5415-440d-a3a0-39230d3f8ae8" providerId="ADAL" clId="{FE0FE473-AB6C-4F8A-A7A5-BCAE2A980BC8}" dt="2026-06-26T01:05:55.420" v="153"/>
          <ac:picMkLst>
            <pc:docMk/>
            <pc:sldMk cId="1239057056" sldId="264"/>
            <ac:picMk id="6" creationId="{3E3D3A61-44D4-BA98-AFCD-FACE0CF9A54B}"/>
          </ac:picMkLst>
        </pc:picChg>
        <pc:picChg chg="mod">
          <ac:chgData name="Elise Yancey" userId="da350038-5415-440d-a3a0-39230d3f8ae8" providerId="ADAL" clId="{FE0FE473-AB6C-4F8A-A7A5-BCAE2A980BC8}" dt="2026-06-26T01:05:55.420" v="153"/>
          <ac:picMkLst>
            <pc:docMk/>
            <pc:sldMk cId="1239057056" sldId="264"/>
            <ac:picMk id="7" creationId="{8E1D09C8-0F8B-BFE1-506A-B88540CE0D8F}"/>
          </ac:picMkLst>
        </pc:picChg>
        <pc:picChg chg="mod">
          <ac:chgData name="Elise Yancey" userId="da350038-5415-440d-a3a0-39230d3f8ae8" providerId="ADAL" clId="{FE0FE473-AB6C-4F8A-A7A5-BCAE2A980BC8}" dt="2026-06-26T01:05:55.420" v="153"/>
          <ac:picMkLst>
            <pc:docMk/>
            <pc:sldMk cId="1239057056" sldId="264"/>
            <ac:picMk id="8" creationId="{63C05F66-C8C8-9DC2-6ADD-285E7A62D5C6}"/>
          </ac:picMkLst>
        </pc:picChg>
        <pc:picChg chg="mod">
          <ac:chgData name="Elise Yancey" userId="da350038-5415-440d-a3a0-39230d3f8ae8" providerId="ADAL" clId="{FE0FE473-AB6C-4F8A-A7A5-BCAE2A980BC8}" dt="2026-06-26T01:05:55.420" v="153"/>
          <ac:picMkLst>
            <pc:docMk/>
            <pc:sldMk cId="1239057056" sldId="264"/>
            <ac:picMk id="9" creationId="{ED9D6809-8860-A25C-8B59-FE0E3449F4A8}"/>
          </ac:picMkLst>
        </pc:picChg>
      </pc:sldChg>
      <pc:sldMasterChg chg="modSldLayout sldLayoutOrd">
        <pc:chgData name="Elise Yancey" userId="da350038-5415-440d-a3a0-39230d3f8ae8" providerId="ADAL" clId="{FE0FE473-AB6C-4F8A-A7A5-BCAE2A980BC8}" dt="2026-06-26T01:57:58.538" v="192" actId="1038"/>
        <pc:sldMasterMkLst>
          <pc:docMk/>
          <pc:sldMasterMk cId="2042602556" sldId="2147483687"/>
        </pc:sldMasterMkLst>
        <pc:sldLayoutChg chg="modSp mod ord">
          <pc:chgData name="Elise Yancey" userId="da350038-5415-440d-a3a0-39230d3f8ae8" providerId="ADAL" clId="{FE0FE473-AB6C-4F8A-A7A5-BCAE2A980BC8}" dt="2026-06-26T01:03:35.641" v="138"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8:37:47.905" v="7"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8:38:08.626" v="18"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8:38:08.626" v="18"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8:38:02.611" v="14" actId="14100"/>
          <pc:sldLayoutMkLst>
            <pc:docMk/>
            <pc:sldMasterMk cId="2042602556" sldId="2147483687"/>
            <pc:sldLayoutMk cId="1448560521" sldId="2147483703"/>
          </pc:sldLayoutMkLst>
          <pc:spChg chg="mod">
            <ac:chgData name="Elise Yancey" userId="da350038-5415-440d-a3a0-39230d3f8ae8" providerId="ADAL" clId="{FE0FE473-AB6C-4F8A-A7A5-BCAE2A980BC8}" dt="2026-06-19T18:38:02.611" v="14" actId="14100"/>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1:03:34.539" v="137"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8:37:42.670"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1:57:58.538" v="192" actId="1038"/>
          <pc:sldLayoutMkLst>
            <pc:docMk/>
            <pc:sldMasterMk cId="2042602556" sldId="2147483687"/>
            <pc:sldLayoutMk cId="2037923590" sldId="2147483705"/>
          </pc:sldLayoutMkLst>
          <pc:spChg chg="del">
            <ac:chgData name="Elise Yancey" userId="da350038-5415-440d-a3a0-39230d3f8ae8" providerId="ADAL" clId="{FE0FE473-AB6C-4F8A-A7A5-BCAE2A980BC8}" dt="2026-06-26T01:03:44.678" v="139" actId="478"/>
            <ac:spMkLst>
              <pc:docMk/>
              <pc:sldMasterMk cId="2042602556" sldId="2147483687"/>
              <pc:sldLayoutMk cId="2037923590" sldId="2147483705"/>
              <ac:spMk id="2" creationId="{18A9D21B-579F-D9E5-5F8C-DA2AAB976C4C}"/>
            </ac:spMkLst>
          </pc:spChg>
          <pc:spChg chg="del">
            <ac:chgData name="Elise Yancey" userId="da350038-5415-440d-a3a0-39230d3f8ae8" providerId="ADAL" clId="{FE0FE473-AB6C-4F8A-A7A5-BCAE2A980BC8}" dt="2026-06-26T01:03:45.839" v="140" actId="478"/>
            <ac:spMkLst>
              <pc:docMk/>
              <pc:sldMasterMk cId="2042602556" sldId="2147483687"/>
              <pc:sldLayoutMk cId="2037923590" sldId="2147483705"/>
              <ac:spMk id="3" creationId="{3CBCA121-7688-2E7C-AA30-35E174DD6F26}"/>
            </ac:spMkLst>
          </pc:spChg>
          <pc:spChg chg="del">
            <ac:chgData name="Elise Yancey" userId="da350038-5415-440d-a3a0-39230d3f8ae8" providerId="ADAL" clId="{FE0FE473-AB6C-4F8A-A7A5-BCAE2A980BC8}" dt="2026-06-26T01:03:46.435" v="141" actId="478"/>
            <ac:spMkLst>
              <pc:docMk/>
              <pc:sldMasterMk cId="2042602556" sldId="2147483687"/>
              <pc:sldLayoutMk cId="2037923590" sldId="2147483705"/>
              <ac:spMk id="4" creationId="{9F18997B-98B4-9BCE-4DC1-875E094AA3BC}"/>
            </ac:spMkLst>
          </pc:spChg>
          <pc:spChg chg="del">
            <ac:chgData name="Elise Yancey" userId="da350038-5415-440d-a3a0-39230d3f8ae8" providerId="ADAL" clId="{FE0FE473-AB6C-4F8A-A7A5-BCAE2A980BC8}" dt="2026-06-26T01:03:46.984" v="142" actId="478"/>
            <ac:spMkLst>
              <pc:docMk/>
              <pc:sldMasterMk cId="2042602556" sldId="2147483687"/>
              <pc:sldLayoutMk cId="2037923590" sldId="2147483705"/>
              <ac:spMk id="5" creationId="{4D1AA64E-D99B-0F0B-4D93-4B18F0C6618B}"/>
            </ac:spMkLst>
          </pc:spChg>
          <pc:spChg chg="add mod">
            <ac:chgData name="Elise Yancey" userId="da350038-5415-440d-a3a0-39230d3f8ae8" providerId="ADAL" clId="{FE0FE473-AB6C-4F8A-A7A5-BCAE2A980BC8}" dt="2026-06-26T01:04:08.257" v="147" actId="20577"/>
            <ac:spMkLst>
              <pc:docMk/>
              <pc:sldMasterMk cId="2042602556" sldId="2147483687"/>
              <pc:sldLayoutMk cId="2037923590" sldId="2147483705"/>
              <ac:spMk id="6" creationId="{B3E7A181-8AEF-873B-E9B7-8C957E1EBEC6}"/>
            </ac:spMkLst>
          </pc:spChg>
          <pc:spChg chg="add mod">
            <ac:chgData name="Elise Yancey" userId="da350038-5415-440d-a3a0-39230d3f8ae8" providerId="ADAL" clId="{FE0FE473-AB6C-4F8A-A7A5-BCAE2A980BC8}" dt="2026-06-26T01:04:01.882" v="143"/>
            <ac:spMkLst>
              <pc:docMk/>
              <pc:sldMasterMk cId="2042602556" sldId="2147483687"/>
              <pc:sldLayoutMk cId="2037923590" sldId="2147483705"/>
              <ac:spMk id="7" creationId="{C55ED2C9-69E0-BC80-1522-B630D6147323}"/>
            </ac:spMkLst>
          </pc:spChg>
          <pc:spChg chg="add mod">
            <ac:chgData name="Elise Yancey" userId="da350038-5415-440d-a3a0-39230d3f8ae8" providerId="ADAL" clId="{FE0FE473-AB6C-4F8A-A7A5-BCAE2A980BC8}" dt="2026-06-26T01:04:01.882" v="143"/>
            <ac:spMkLst>
              <pc:docMk/>
              <pc:sldMasterMk cId="2042602556" sldId="2147483687"/>
              <pc:sldLayoutMk cId="2037923590" sldId="2147483705"/>
              <ac:spMk id="8" creationId="{BEB91507-FAE6-1A62-3863-C3FD66A42411}"/>
            </ac:spMkLst>
          </pc:spChg>
          <pc:spChg chg="add mod">
            <ac:chgData name="Elise Yancey" userId="da350038-5415-440d-a3a0-39230d3f8ae8" providerId="ADAL" clId="{FE0FE473-AB6C-4F8A-A7A5-BCAE2A980BC8}" dt="2026-06-26T01:04:01.882" v="143"/>
            <ac:spMkLst>
              <pc:docMk/>
              <pc:sldMasterMk cId="2042602556" sldId="2147483687"/>
              <pc:sldLayoutMk cId="2037923590" sldId="2147483705"/>
              <ac:spMk id="9" creationId="{ED7B154B-02EF-0202-728E-272FC1605AF8}"/>
            </ac:spMkLst>
          </pc:spChg>
          <pc:spChg chg="add mod">
            <ac:chgData name="Elise Yancey" userId="da350038-5415-440d-a3a0-39230d3f8ae8" providerId="ADAL" clId="{FE0FE473-AB6C-4F8A-A7A5-BCAE2A980BC8}" dt="2026-06-26T01:04:01.882" v="143"/>
            <ac:spMkLst>
              <pc:docMk/>
              <pc:sldMasterMk cId="2042602556" sldId="2147483687"/>
              <pc:sldLayoutMk cId="2037923590" sldId="2147483705"/>
              <ac:spMk id="11" creationId="{3B96D027-D52A-C5DA-1F59-4E8A25933855}"/>
            </ac:spMkLst>
          </pc:spChg>
          <pc:spChg chg="add mod">
            <ac:chgData name="Elise Yancey" userId="da350038-5415-440d-a3a0-39230d3f8ae8" providerId="ADAL" clId="{FE0FE473-AB6C-4F8A-A7A5-BCAE2A980BC8}" dt="2026-06-26T01:20:08.870" v="186" actId="14100"/>
            <ac:spMkLst>
              <pc:docMk/>
              <pc:sldMasterMk cId="2042602556" sldId="2147483687"/>
              <pc:sldLayoutMk cId="2037923590" sldId="2147483705"/>
              <ac:spMk id="12" creationId="{A71D8BA7-E5B9-BF16-F2BE-5CC718E60925}"/>
            </ac:spMkLst>
          </pc:spChg>
          <pc:spChg chg="add mod">
            <ac:chgData name="Elise Yancey" userId="da350038-5415-440d-a3a0-39230d3f8ae8" providerId="ADAL" clId="{FE0FE473-AB6C-4F8A-A7A5-BCAE2A980BC8}" dt="2026-06-26T01:04:01.882" v="143"/>
            <ac:spMkLst>
              <pc:docMk/>
              <pc:sldMasterMk cId="2042602556" sldId="2147483687"/>
              <pc:sldLayoutMk cId="2037923590" sldId="2147483705"/>
              <ac:spMk id="13" creationId="{5985616F-8E75-3F73-B9FC-8238EBFF9E94}"/>
            </ac:spMkLst>
          </pc:spChg>
          <pc:picChg chg="add mod">
            <ac:chgData name="Elise Yancey" userId="da350038-5415-440d-a3a0-39230d3f8ae8" providerId="ADAL" clId="{FE0FE473-AB6C-4F8A-A7A5-BCAE2A980BC8}" dt="2026-06-26T01:57:58.538" v="192" actId="1038"/>
            <ac:picMkLst>
              <pc:docMk/>
              <pc:sldMasterMk cId="2042602556" sldId="2147483687"/>
              <pc:sldLayoutMk cId="2037923590" sldId="2147483705"/>
              <ac:picMk id="10" creationId="{2B3A7D9C-44B7-0372-3D54-8AC58BDE6CD1}"/>
            </ac:picMkLst>
          </pc:picChg>
          <pc:picChg chg="add mod">
            <ac:chgData name="Elise Yancey" userId="da350038-5415-440d-a3a0-39230d3f8ae8" providerId="ADAL" clId="{FE0FE473-AB6C-4F8A-A7A5-BCAE2A980BC8}" dt="2026-06-26T01:04:01.882" v="143"/>
            <ac:picMkLst>
              <pc:docMk/>
              <pc:sldMasterMk cId="2042602556" sldId="2147483687"/>
              <pc:sldLayoutMk cId="2037923590" sldId="2147483705"/>
              <ac:picMk id="14" creationId="{25D7C00D-337C-43B5-F8AB-CCF03692C1CA}"/>
            </ac:picMkLst>
          </pc:picChg>
          <pc:picChg chg="add mod">
            <ac:chgData name="Elise Yancey" userId="da350038-5415-440d-a3a0-39230d3f8ae8" providerId="ADAL" clId="{FE0FE473-AB6C-4F8A-A7A5-BCAE2A980BC8}" dt="2026-06-26T01:04:01.882" v="143"/>
            <ac:picMkLst>
              <pc:docMk/>
              <pc:sldMasterMk cId="2042602556" sldId="2147483687"/>
              <pc:sldLayoutMk cId="2037923590" sldId="2147483705"/>
              <ac:picMk id="16" creationId="{707BE521-D4E7-D5D8-D6AC-3D8CB32B90E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dirty="0"/>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dirty="0"/>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dirty="0"/>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dirty="0"/>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dirty="0"/>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sitused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dirty="0"/>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sitused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dirty="0"/>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dirty="0"/>
          </a:p>
        </p:txBody>
      </p:sp>
    </p:spTree>
    <p:extLst>
      <p:ext uri="{BB962C8B-B14F-4D97-AF65-F5344CB8AC3E}">
        <p14:creationId xmlns:p14="http://schemas.microsoft.com/office/powerpoint/2010/main" val="449390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3E7A181-8AEF-873B-E9B7-8C957E1EBEC6}"/>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GB-Ins-Enrollment-Guide-MD  06/29</a:t>
            </a:r>
            <a:endParaRPr lang="en-US" sz="1100" dirty="0"/>
          </a:p>
        </p:txBody>
      </p:sp>
      <p:sp>
        <p:nvSpPr>
          <p:cNvPr id="7" name="TextBox 6">
            <a:extLst>
              <a:ext uri="{FF2B5EF4-FFF2-40B4-BE49-F238E27FC236}">
                <a16:creationId xmlns:a16="http://schemas.microsoft.com/office/drawing/2014/main" id="{C55ED2C9-69E0-BC80-1522-B630D6147323}"/>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BEB91507-FAE6-1A62-3863-C3FD66A42411}"/>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ED7B154B-02EF-0202-728E-272FC1605AF8}"/>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2B3A7D9C-44B7-0372-3D54-8AC58BDE6CD1}"/>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3B96D027-D52A-C5DA-1F59-4E8A25933855}"/>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A71D8BA7-E5B9-BF16-F2BE-5CC718E60925}"/>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5985616F-8E75-3F73-B9FC-8238EBFF9E94}"/>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25D7C00D-337C-43B5-F8AB-CCF03692C1CA}"/>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096D87F7-2316-5C57-D8BE-DD3BFC81ED42}"/>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707BE521-D4E7-D5D8-D6AC-3D8CB32B90E5}"/>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2037923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87731"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GB-Ins-Enrollment-Guide-IMD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GB-Ins-Enrollment-Guide-MD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GB-Ins-Enrollment-Guide-MD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GB-Ins-Enrollment-Guide-MD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dirty="0"/>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BA21A8-A527-F580-D214-1058765C689E}"/>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24794D81-4B6E-A0AC-F8FC-D30D1C4323B3}"/>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2DBC1A2C-C56E-9615-2406-502C851FB2AF}"/>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053FA12D-EB8B-97DD-1F8F-7BF1B9960E23}"/>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CF971BDC-2708-0784-BCC9-930DBA32A879}"/>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2262276790"/>
              </p:ext>
            </p:extLst>
          </p:nvPr>
        </p:nvGraphicFramePr>
        <p:xfrm>
          <a:off x="457200" y="1383868"/>
          <a:ext cx="6867165" cy="6858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2364284559"/>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3183019323"/>
              </p:ext>
            </p:extLst>
          </p:nvPr>
        </p:nvGraphicFramePr>
        <p:xfrm>
          <a:off x="457200" y="1383868"/>
          <a:ext cx="6858497" cy="2774543"/>
        </p:xfrm>
        <a:graphic>
          <a:graphicData uri="http://schemas.openxmlformats.org/drawingml/2006/table">
            <a:tbl>
              <a:tblPr firstRow="1" bandRow="1"/>
              <a:tblGrid>
                <a:gridCol w="4128219">
                  <a:extLst>
                    <a:ext uri="{9D8B030D-6E8A-4147-A177-3AD203B41FA5}">
                      <a16:colId xmlns:a16="http://schemas.microsoft.com/office/drawing/2014/main" val="463931578"/>
                    </a:ext>
                  </a:extLst>
                </a:gridCol>
                <a:gridCol w="208280">
                  <a:extLst>
                    <a:ext uri="{9D8B030D-6E8A-4147-A177-3AD203B41FA5}">
                      <a16:colId xmlns:a16="http://schemas.microsoft.com/office/drawing/2014/main" val="3940417206"/>
                    </a:ext>
                  </a:extLst>
                </a:gridCol>
                <a:gridCol w="420333">
                  <a:extLst>
                    <a:ext uri="{9D8B030D-6E8A-4147-A177-3AD203B41FA5}">
                      <a16:colId xmlns:a16="http://schemas.microsoft.com/office/drawing/2014/main" val="617857949"/>
                    </a:ext>
                  </a:extLst>
                </a:gridCol>
                <a:gridCol w="420333">
                  <a:extLst>
                    <a:ext uri="{9D8B030D-6E8A-4147-A177-3AD203B41FA5}">
                      <a16:colId xmlns:a16="http://schemas.microsoft.com/office/drawing/2014/main" val="2611069059"/>
                    </a:ext>
                  </a:extLst>
                </a:gridCol>
                <a:gridCol w="420333">
                  <a:extLst>
                    <a:ext uri="{9D8B030D-6E8A-4147-A177-3AD203B41FA5}">
                      <a16:colId xmlns:a16="http://schemas.microsoft.com/office/drawing/2014/main" val="1562941862"/>
                    </a:ext>
                  </a:extLst>
                </a:gridCol>
                <a:gridCol w="420333">
                  <a:extLst>
                    <a:ext uri="{9D8B030D-6E8A-4147-A177-3AD203B41FA5}">
                      <a16:colId xmlns:a16="http://schemas.microsoft.com/office/drawing/2014/main" val="824550170"/>
                    </a:ext>
                  </a:extLst>
                </a:gridCol>
                <a:gridCol w="420333">
                  <a:extLst>
                    <a:ext uri="{9D8B030D-6E8A-4147-A177-3AD203B41FA5}">
                      <a16:colId xmlns:a16="http://schemas.microsoft.com/office/drawing/2014/main" val="1783301157"/>
                    </a:ext>
                  </a:extLst>
                </a:gridCol>
                <a:gridCol w="420333">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1960FD0D-010A-EA37-0358-CD3A5335C4A9}"/>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C249E88-E17A-9F93-F6C7-ADE7D3AFA284}"/>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AF5EFC40-0213-A5E8-2351-6A5B5F055E4A}"/>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510F2005-3087-943B-4758-4F0EB1268F56}"/>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6D3A296A-4148-6A02-8A4C-A8EF9C35363B}"/>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3E3D3A61-44D4-BA98-AFCD-FACE0CF9A54B}"/>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8E1D09C8-0F8B-BFE1-506A-B88540CE0D8F}"/>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63C05F66-C8C8-9DC2-6ADD-285E7A62D5C6}"/>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ED9D6809-8860-A25C-8B59-FE0E3449F4A8}"/>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67BF6F50-E257-7ABD-3C85-837BDA542BC2}"/>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5D89A988-4599-5222-5841-23EA1ADECA28}"/>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F4C5F542-036D-E4AF-5822-25AD9D096AB7}"/>
              </a:ext>
            </a:extLst>
          </p:cNvPr>
          <p:cNvGraphicFramePr>
            <a:graphicFrameLocks noGrp="1"/>
          </p:cNvGraphicFramePr>
          <p:nvPr>
            <p:extLst>
              <p:ext uri="{D42A27DB-BD31-4B8C-83A1-F6EECF244321}">
                <p14:modId xmlns:p14="http://schemas.microsoft.com/office/powerpoint/2010/main" val="2671899982"/>
              </p:ext>
            </p:extLst>
          </p:nvPr>
        </p:nvGraphicFramePr>
        <p:xfrm>
          <a:off x="2791709" y="2996768"/>
          <a:ext cx="4571997" cy="5758967"/>
        </p:xfrm>
        <a:graphic>
          <a:graphicData uri="http://schemas.openxmlformats.org/drawingml/2006/table">
            <a:tbl>
              <a:tblPr firstRow="1" bandRow="1"/>
              <a:tblGrid>
                <a:gridCol w="1657578">
                  <a:extLst>
                    <a:ext uri="{9D8B030D-6E8A-4147-A177-3AD203B41FA5}">
                      <a16:colId xmlns:a16="http://schemas.microsoft.com/office/drawing/2014/main" val="463931578"/>
                    </a:ext>
                  </a:extLst>
                </a:gridCol>
                <a:gridCol w="182151">
                  <a:extLst>
                    <a:ext uri="{9D8B030D-6E8A-4147-A177-3AD203B41FA5}">
                      <a16:colId xmlns:a16="http://schemas.microsoft.com/office/drawing/2014/main" val="2364284559"/>
                    </a:ext>
                  </a:extLst>
                </a:gridCol>
                <a:gridCol w="455378">
                  <a:extLst>
                    <a:ext uri="{9D8B030D-6E8A-4147-A177-3AD203B41FA5}">
                      <a16:colId xmlns:a16="http://schemas.microsoft.com/office/drawing/2014/main" val="617857949"/>
                    </a:ext>
                  </a:extLst>
                </a:gridCol>
                <a:gridCol w="455378">
                  <a:extLst>
                    <a:ext uri="{9D8B030D-6E8A-4147-A177-3AD203B41FA5}">
                      <a16:colId xmlns:a16="http://schemas.microsoft.com/office/drawing/2014/main" val="2611069059"/>
                    </a:ext>
                  </a:extLst>
                </a:gridCol>
                <a:gridCol w="455378">
                  <a:extLst>
                    <a:ext uri="{9D8B030D-6E8A-4147-A177-3AD203B41FA5}">
                      <a16:colId xmlns:a16="http://schemas.microsoft.com/office/drawing/2014/main" val="1562941862"/>
                    </a:ext>
                  </a:extLst>
                </a:gridCol>
                <a:gridCol w="455378">
                  <a:extLst>
                    <a:ext uri="{9D8B030D-6E8A-4147-A177-3AD203B41FA5}">
                      <a16:colId xmlns:a16="http://schemas.microsoft.com/office/drawing/2014/main" val="824550170"/>
                    </a:ext>
                  </a:extLst>
                </a:gridCol>
                <a:gridCol w="455378">
                  <a:extLst>
                    <a:ext uri="{9D8B030D-6E8A-4147-A177-3AD203B41FA5}">
                      <a16:colId xmlns:a16="http://schemas.microsoft.com/office/drawing/2014/main" val="1783301157"/>
                    </a:ext>
                  </a:extLst>
                </a:gridCol>
                <a:gridCol w="455378">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4790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123905705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1756</TotalTime>
  <Words>2222</Words>
  <Application>Microsoft Office PowerPoint</Application>
  <PresentationFormat>Custom</PresentationFormat>
  <Paragraphs>275</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2026-06-26T02:15:31Z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