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7"/>
  </p:notesMasterIdLst>
  <p:handoutMasterIdLst>
    <p:handoutMasterId r:id="rId8"/>
  </p:handoutMasterIdLst>
  <p:sldIdLst>
    <p:sldId id="262" r:id="rId2"/>
    <p:sldId id="258" r:id="rId3"/>
    <p:sldId id="261" r:id="rId4"/>
    <p:sldId id="263" r:id="rId5"/>
    <p:sldId id="264" r:id="rId6"/>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9B3AFF7-E8CE-4086-BC94-7EBAD71066E2}">
          <p14:sldIdLst>
            <p14:sldId id="262"/>
          </p14:sldIdLst>
        </p14:section>
        <p14:section name="Two page version" id="{78EE6092-2EEB-4C5E-BED9-937F6DC13F60}">
          <p14:sldIdLst>
            <p14:sldId id="258"/>
            <p14:sldId id="261"/>
            <p14:sldId id="263"/>
          </p14:sldIdLst>
        </p14:section>
        <p14:section name="One page version" id="{C4A828FF-4AAF-4E28-AB94-98FBE37BA6BF}">
          <p14:sldIdLst>
            <p14:sldId id="2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8FD"/>
    <a:srgbClr val="545456"/>
    <a:srgbClr val="D3C9E0"/>
    <a:srgbClr val="54378D"/>
    <a:srgbClr val="454548"/>
    <a:srgbClr val="FFFFFF"/>
    <a:srgbClr val="000000"/>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872DEA-2FF5-4620-8132-3A7A88AB5A58}" v="14" dt="2026-06-26T02:15:44.6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78" autoAdjust="0"/>
  </p:normalViewPr>
  <p:slideViewPr>
    <p:cSldViewPr snapToGrid="0">
      <p:cViewPr varScale="1">
        <p:scale>
          <a:sx n="45" d="100"/>
          <a:sy n="45" d="100"/>
        </p:scale>
        <p:origin x="2026" y="53"/>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modSld sldOrd modMainMaster addSection modSection">
      <pc:chgData name="Elise Yancey" userId="da350038-5415-440d-a3a0-39230d3f8ae8" providerId="ADAL" clId="{FE0FE473-AB6C-4F8A-A7A5-BCAE2A980BC8}" dt="2026-06-26T02:15:44.654" v="240"/>
      <pc:docMkLst>
        <pc:docMk/>
      </pc:docMkLst>
      <pc:sldChg chg="modSp mod">
        <pc:chgData name="Elise Yancey" userId="da350038-5415-440d-a3a0-39230d3f8ae8" providerId="ADAL" clId="{FE0FE473-AB6C-4F8A-A7A5-BCAE2A980BC8}" dt="2026-06-19T21:28:19.676" v="99" actId="207"/>
        <pc:sldMkLst>
          <pc:docMk/>
          <pc:sldMk cId="3395868442" sldId="261"/>
        </pc:sldMkLst>
        <pc:graphicFrameChg chg="mod modGraphic">
          <ac:chgData name="Elise Yancey" userId="da350038-5415-440d-a3a0-39230d3f8ae8" providerId="ADAL" clId="{FE0FE473-AB6C-4F8A-A7A5-BCAE2A980BC8}" dt="2026-06-19T21:28:19.676" v="99" actId="207"/>
          <ac:graphicFrameMkLst>
            <pc:docMk/>
            <pc:sldMk cId="3395868442" sldId="261"/>
            <ac:graphicFrameMk id="8" creationId="{8414C93F-25C5-BDA1-07F4-36F0F8C725DE}"/>
          </ac:graphicFrameMkLst>
        </pc:graphicFrameChg>
      </pc:sldChg>
      <pc:sldChg chg="addSp delSp modSp mod ord modShow">
        <pc:chgData name="Elise Yancey" userId="da350038-5415-440d-a3a0-39230d3f8ae8" providerId="ADAL" clId="{FE0FE473-AB6C-4F8A-A7A5-BCAE2A980BC8}" dt="2026-06-25T23:57:17.463" v="182"/>
        <pc:sldMkLst>
          <pc:docMk/>
          <pc:sldMk cId="3527842501" sldId="262"/>
        </pc:sldMkLst>
        <pc:spChg chg="del">
          <ac:chgData name="Elise Yancey" userId="da350038-5415-440d-a3a0-39230d3f8ae8" providerId="ADAL" clId="{FE0FE473-AB6C-4F8A-A7A5-BCAE2A980BC8}" dt="2026-06-25T23:56:47.468" v="178" actId="478"/>
          <ac:spMkLst>
            <pc:docMk/>
            <pc:sldMk cId="3527842501" sldId="262"/>
            <ac:spMk id="2" creationId="{0B191720-77DF-B128-7A02-E7244B714BBE}"/>
          </ac:spMkLst>
        </pc:spChg>
        <pc:spChg chg="add mod">
          <ac:chgData name="Elise Yancey" userId="da350038-5415-440d-a3a0-39230d3f8ae8" providerId="ADAL" clId="{FE0FE473-AB6C-4F8A-A7A5-BCAE2A980BC8}" dt="2026-06-25T23:57:17.463" v="182"/>
          <ac:spMkLst>
            <pc:docMk/>
            <pc:sldMk cId="3527842501" sldId="262"/>
            <ac:spMk id="3" creationId="{D33C3974-AEFE-3D59-13A4-5B17AF403663}"/>
          </ac:spMkLst>
        </pc:spChg>
        <pc:spChg chg="del">
          <ac:chgData name="Elise Yancey" userId="da350038-5415-440d-a3a0-39230d3f8ae8" providerId="ADAL" clId="{FE0FE473-AB6C-4F8A-A7A5-BCAE2A980BC8}" dt="2026-06-25T23:56:47.468" v="178" actId="478"/>
          <ac:spMkLst>
            <pc:docMk/>
            <pc:sldMk cId="3527842501" sldId="262"/>
            <ac:spMk id="6" creationId="{ECAD7F02-C664-35E4-1F5A-15734210156E}"/>
          </ac:spMkLst>
        </pc:spChg>
        <pc:spChg chg="add mod">
          <ac:chgData name="Elise Yancey" userId="da350038-5415-440d-a3a0-39230d3f8ae8" providerId="ADAL" clId="{FE0FE473-AB6C-4F8A-A7A5-BCAE2A980BC8}" dt="2026-06-25T23:57:17.463" v="182"/>
          <ac:spMkLst>
            <pc:docMk/>
            <pc:sldMk cId="3527842501" sldId="262"/>
            <ac:spMk id="7" creationId="{FBD8DE36-D7EC-B7DF-8648-ECECB64A039C}"/>
          </ac:spMkLst>
        </pc:spChg>
        <pc:spChg chg="del">
          <ac:chgData name="Elise Yancey" userId="da350038-5415-440d-a3a0-39230d3f8ae8" providerId="ADAL" clId="{FE0FE473-AB6C-4F8A-A7A5-BCAE2A980BC8}" dt="2026-06-25T23:56:47.468" v="178" actId="478"/>
          <ac:spMkLst>
            <pc:docMk/>
            <pc:sldMk cId="3527842501" sldId="262"/>
            <ac:spMk id="8" creationId="{F6C71DC9-8F53-8179-A757-32B13EF0BCEF}"/>
          </ac:spMkLst>
        </pc:spChg>
        <pc:spChg chg="add mod">
          <ac:chgData name="Elise Yancey" userId="da350038-5415-440d-a3a0-39230d3f8ae8" providerId="ADAL" clId="{FE0FE473-AB6C-4F8A-A7A5-BCAE2A980BC8}" dt="2026-06-25T23:57:17.463" v="182"/>
          <ac:spMkLst>
            <pc:docMk/>
            <pc:sldMk cId="3527842501" sldId="262"/>
            <ac:spMk id="9" creationId="{ACFCAC62-D659-4F3F-866A-B1EB3B1E6969}"/>
          </ac:spMkLst>
        </pc:spChg>
        <pc:spChg chg="del">
          <ac:chgData name="Elise Yancey" userId="da350038-5415-440d-a3a0-39230d3f8ae8" providerId="ADAL" clId="{FE0FE473-AB6C-4F8A-A7A5-BCAE2A980BC8}" dt="2026-06-25T23:56:47.468" v="178" actId="478"/>
          <ac:spMkLst>
            <pc:docMk/>
            <pc:sldMk cId="3527842501" sldId="262"/>
            <ac:spMk id="10" creationId="{826817CE-0210-2194-E281-52B4CA6A86AF}"/>
          </ac:spMkLst>
        </pc:spChg>
        <pc:spChg chg="add mod">
          <ac:chgData name="Elise Yancey" userId="da350038-5415-440d-a3a0-39230d3f8ae8" providerId="ADAL" clId="{FE0FE473-AB6C-4F8A-A7A5-BCAE2A980BC8}" dt="2026-06-25T23:57:17.463" v="182"/>
          <ac:spMkLst>
            <pc:docMk/>
            <pc:sldMk cId="3527842501" sldId="262"/>
            <ac:spMk id="11" creationId="{2742A378-46A8-2AB0-997C-78F82FEF0A52}"/>
          </ac:spMkLst>
        </pc:spChg>
        <pc:picChg chg="del">
          <ac:chgData name="Elise Yancey" userId="da350038-5415-440d-a3a0-39230d3f8ae8" providerId="ADAL" clId="{FE0FE473-AB6C-4F8A-A7A5-BCAE2A980BC8}" dt="2026-06-25T23:56:47.468" v="178"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5T23:57:17.463" v="182"/>
          <ac:picMkLst>
            <pc:docMk/>
            <pc:sldMk cId="3527842501" sldId="262"/>
            <ac:picMk id="5" creationId="{4DBE3993-1E14-4060-B173-C4725DB99C66}"/>
          </ac:picMkLst>
        </pc:picChg>
      </pc:sldChg>
      <pc:sldChg chg="addSp modSp mod">
        <pc:chgData name="Elise Yancey" userId="da350038-5415-440d-a3a0-39230d3f8ae8" providerId="ADAL" clId="{FE0FE473-AB6C-4F8A-A7A5-BCAE2A980BC8}" dt="2026-06-26T02:15:44.654" v="240"/>
        <pc:sldMkLst>
          <pc:docMk/>
          <pc:sldMk cId="434854344" sldId="263"/>
        </pc:sldMkLst>
        <pc:spChg chg="add mod">
          <ac:chgData name="Elise Yancey" userId="da350038-5415-440d-a3a0-39230d3f8ae8" providerId="ADAL" clId="{FE0FE473-AB6C-4F8A-A7A5-BCAE2A980BC8}" dt="2026-06-26T02:15:44.654" v="240"/>
          <ac:spMkLst>
            <pc:docMk/>
            <pc:sldMk cId="434854344" sldId="263"/>
            <ac:spMk id="2" creationId="{C2B21BAA-84FE-2D47-6D0C-B131A9784D64}"/>
          </ac:spMkLst>
        </pc:spChg>
        <pc:graphicFrameChg chg="mod modGraphic">
          <ac:chgData name="Elise Yancey" userId="da350038-5415-440d-a3a0-39230d3f8ae8" providerId="ADAL" clId="{FE0FE473-AB6C-4F8A-A7A5-BCAE2A980BC8}" dt="2026-06-19T21:29:34.256" v="176" actId="207"/>
          <ac:graphicFrameMkLst>
            <pc:docMk/>
            <pc:sldMk cId="434854344" sldId="263"/>
            <ac:graphicFrameMk id="6" creationId="{CE9883BA-1E37-9AAA-B0FC-F7392C80AE30}"/>
          </ac:graphicFrameMkLst>
        </pc:graphicFrameChg>
      </pc:sldChg>
      <pc:sldChg chg="addSp modSp new mod">
        <pc:chgData name="Elise Yancey" userId="da350038-5415-440d-a3a0-39230d3f8ae8" providerId="ADAL" clId="{FE0FE473-AB6C-4F8A-A7A5-BCAE2A980BC8}" dt="2026-06-26T00:07:35.252" v="232"/>
        <pc:sldMkLst>
          <pc:docMk/>
          <pc:sldMk cId="521767603" sldId="264"/>
        </pc:sldMkLst>
        <pc:spChg chg="mod">
          <ac:chgData name="Elise Yancey" userId="da350038-5415-440d-a3a0-39230d3f8ae8" providerId="ADAL" clId="{FE0FE473-AB6C-4F8A-A7A5-BCAE2A980BC8}" dt="2026-06-26T00:01:58.502" v="204"/>
          <ac:spMkLst>
            <pc:docMk/>
            <pc:sldMk cId="521767603" sldId="264"/>
            <ac:spMk id="3" creationId="{A6168F88-C947-C1E4-C824-865B6DF65BCE}"/>
          </ac:spMkLst>
        </pc:spChg>
        <pc:spChg chg="add mod">
          <ac:chgData name="Elise Yancey" userId="da350038-5415-440d-a3a0-39230d3f8ae8" providerId="ADAL" clId="{FE0FE473-AB6C-4F8A-A7A5-BCAE2A980BC8}" dt="2026-06-26T00:01:58.502" v="204"/>
          <ac:spMkLst>
            <pc:docMk/>
            <pc:sldMk cId="521767603" sldId="264"/>
            <ac:spMk id="10" creationId="{654AEC5D-A9C7-86FB-ED30-51793D2ECA50}"/>
          </ac:spMkLst>
        </pc:spChg>
        <pc:spChg chg="add mod">
          <ac:chgData name="Elise Yancey" userId="da350038-5415-440d-a3a0-39230d3f8ae8" providerId="ADAL" clId="{FE0FE473-AB6C-4F8A-A7A5-BCAE2A980BC8}" dt="2026-06-26T00:01:58.502" v="204"/>
          <ac:spMkLst>
            <pc:docMk/>
            <pc:sldMk cId="521767603" sldId="264"/>
            <ac:spMk id="11" creationId="{DAC431E0-9014-C533-8AF4-7ADCE781D9D4}"/>
          </ac:spMkLst>
        </pc:spChg>
        <pc:grpChg chg="add mod">
          <ac:chgData name="Elise Yancey" userId="da350038-5415-440d-a3a0-39230d3f8ae8" providerId="ADAL" clId="{FE0FE473-AB6C-4F8A-A7A5-BCAE2A980BC8}" dt="2026-06-26T00:01:58.502" v="204"/>
          <ac:grpSpMkLst>
            <pc:docMk/>
            <pc:sldMk cId="521767603" sldId="264"/>
            <ac:grpSpMk id="2" creationId="{5FB779D4-FA08-B5DF-42B8-5FE2D9495959}"/>
          </ac:grpSpMkLst>
        </pc:grpChg>
        <pc:grpChg chg="mod">
          <ac:chgData name="Elise Yancey" userId="da350038-5415-440d-a3a0-39230d3f8ae8" providerId="ADAL" clId="{FE0FE473-AB6C-4F8A-A7A5-BCAE2A980BC8}" dt="2026-06-26T00:01:58.502" v="204"/>
          <ac:grpSpMkLst>
            <pc:docMk/>
            <pc:sldMk cId="521767603" sldId="264"/>
            <ac:grpSpMk id="4" creationId="{B1F2435C-6326-5B6E-A578-5E7E5D349253}"/>
          </ac:grpSpMkLst>
        </pc:grpChg>
        <pc:graphicFrameChg chg="add mod modGraphic">
          <ac:chgData name="Elise Yancey" userId="da350038-5415-440d-a3a0-39230d3f8ae8" providerId="ADAL" clId="{FE0FE473-AB6C-4F8A-A7A5-BCAE2A980BC8}" dt="2026-06-26T00:07:35.252" v="232"/>
          <ac:graphicFrameMkLst>
            <pc:docMk/>
            <pc:sldMk cId="521767603" sldId="264"/>
            <ac:graphicFrameMk id="12" creationId="{FCE78AB5-9F58-D3E4-463A-2A994156DE7C}"/>
          </ac:graphicFrameMkLst>
        </pc:graphicFrameChg>
        <pc:picChg chg="mod">
          <ac:chgData name="Elise Yancey" userId="da350038-5415-440d-a3a0-39230d3f8ae8" providerId="ADAL" clId="{FE0FE473-AB6C-4F8A-A7A5-BCAE2A980BC8}" dt="2026-06-26T00:01:58.502" v="204"/>
          <ac:picMkLst>
            <pc:docMk/>
            <pc:sldMk cId="521767603" sldId="264"/>
            <ac:picMk id="5" creationId="{F6AE6054-4887-8A61-51E9-AB2BF624A9AF}"/>
          </ac:picMkLst>
        </pc:picChg>
        <pc:picChg chg="mod">
          <ac:chgData name="Elise Yancey" userId="da350038-5415-440d-a3a0-39230d3f8ae8" providerId="ADAL" clId="{FE0FE473-AB6C-4F8A-A7A5-BCAE2A980BC8}" dt="2026-06-26T00:01:58.502" v="204"/>
          <ac:picMkLst>
            <pc:docMk/>
            <pc:sldMk cId="521767603" sldId="264"/>
            <ac:picMk id="6" creationId="{0132A9F2-DB31-4CD0-DF93-7074D08409D8}"/>
          </ac:picMkLst>
        </pc:picChg>
        <pc:picChg chg="mod">
          <ac:chgData name="Elise Yancey" userId="da350038-5415-440d-a3a0-39230d3f8ae8" providerId="ADAL" clId="{FE0FE473-AB6C-4F8A-A7A5-BCAE2A980BC8}" dt="2026-06-26T00:01:58.502" v="204"/>
          <ac:picMkLst>
            <pc:docMk/>
            <pc:sldMk cId="521767603" sldId="264"/>
            <ac:picMk id="7" creationId="{D666E0A3-F865-49EA-536A-2AB64502F465}"/>
          </ac:picMkLst>
        </pc:picChg>
        <pc:picChg chg="mod">
          <ac:chgData name="Elise Yancey" userId="da350038-5415-440d-a3a0-39230d3f8ae8" providerId="ADAL" clId="{FE0FE473-AB6C-4F8A-A7A5-BCAE2A980BC8}" dt="2026-06-26T00:01:58.502" v="204"/>
          <ac:picMkLst>
            <pc:docMk/>
            <pc:sldMk cId="521767603" sldId="264"/>
            <ac:picMk id="8" creationId="{B7A67123-771D-1C69-93CC-D164BC39DCCF}"/>
          </ac:picMkLst>
        </pc:picChg>
        <pc:picChg chg="mod">
          <ac:chgData name="Elise Yancey" userId="da350038-5415-440d-a3a0-39230d3f8ae8" providerId="ADAL" clId="{FE0FE473-AB6C-4F8A-A7A5-BCAE2A980BC8}" dt="2026-06-26T00:01:58.502" v="204"/>
          <ac:picMkLst>
            <pc:docMk/>
            <pc:sldMk cId="521767603" sldId="264"/>
            <ac:picMk id="9" creationId="{162C61FA-B0AF-F298-F51A-20857264589B}"/>
          </ac:picMkLst>
        </pc:picChg>
      </pc:sldChg>
      <pc:sldMasterChg chg="modSldLayout sldLayoutOrd">
        <pc:chgData name="Elise Yancey" userId="da350038-5415-440d-a3a0-39230d3f8ae8" providerId="ADAL" clId="{FE0FE473-AB6C-4F8A-A7A5-BCAE2A980BC8}" dt="2026-06-26T01:58:21.145" v="239" actId="1038"/>
        <pc:sldMasterMkLst>
          <pc:docMk/>
          <pc:sldMasterMk cId="2042602556" sldId="2147483687"/>
        </pc:sldMasterMkLst>
        <pc:sldLayoutChg chg="modSp mod ord">
          <pc:chgData name="Elise Yancey" userId="da350038-5415-440d-a3a0-39230d3f8ae8" providerId="ADAL" clId="{FE0FE473-AB6C-4F8A-A7A5-BCAE2A980BC8}" dt="2026-06-25T23:57:35.057" v="187" actId="20578"/>
          <pc:sldLayoutMkLst>
            <pc:docMk/>
            <pc:sldMasterMk cId="2042602556" sldId="2147483687"/>
            <pc:sldLayoutMk cId="379408542" sldId="2147483701"/>
          </pc:sldLayoutMkLst>
          <pc:spChg chg="mod">
            <ac:chgData name="Elise Yancey" userId="da350038-5415-440d-a3a0-39230d3f8ae8" providerId="ADAL" clId="{FE0FE473-AB6C-4F8A-A7A5-BCAE2A980BC8}" dt="2026-06-19T18:30:32.519" v="12" actId="20577"/>
            <ac:spMkLst>
              <pc:docMk/>
              <pc:sldMasterMk cId="2042602556" sldId="2147483687"/>
              <pc:sldLayoutMk cId="379408542" sldId="2147483701"/>
              <ac:spMk id="2" creationId="{C37269B9-5613-0F91-26E1-06E4B6B9898C}"/>
            </ac:spMkLst>
          </pc:spChg>
        </pc:sldLayoutChg>
        <pc:sldLayoutChg chg="modSp mod">
          <pc:chgData name="Elise Yancey" userId="da350038-5415-440d-a3a0-39230d3f8ae8" providerId="ADAL" clId="{FE0FE473-AB6C-4F8A-A7A5-BCAE2A980BC8}" dt="2026-06-19T18:30:20.435" v="3" actId="20577"/>
          <pc:sldLayoutMkLst>
            <pc:docMk/>
            <pc:sldMasterMk cId="2042602556" sldId="2147483687"/>
            <pc:sldLayoutMk cId="816268744" sldId="2147483702"/>
          </pc:sldLayoutMkLst>
          <pc:spChg chg="mod">
            <ac:chgData name="Elise Yancey" userId="da350038-5415-440d-a3a0-39230d3f8ae8" providerId="ADAL" clId="{FE0FE473-AB6C-4F8A-A7A5-BCAE2A980BC8}" dt="2026-06-19T18:30:20.435" v="3" actId="20577"/>
            <ac:spMkLst>
              <pc:docMk/>
              <pc:sldMasterMk cId="2042602556" sldId="2147483687"/>
              <pc:sldLayoutMk cId="816268744" sldId="2147483702"/>
              <ac:spMk id="2" creationId="{92121261-88F9-82CA-40D2-A916B5C0B998}"/>
            </ac:spMkLst>
          </pc:spChg>
        </pc:sldLayoutChg>
        <pc:sldLayoutChg chg="modSp mod">
          <pc:chgData name="Elise Yancey" userId="da350038-5415-440d-a3a0-39230d3f8ae8" providerId="ADAL" clId="{FE0FE473-AB6C-4F8A-A7A5-BCAE2A980BC8}" dt="2026-06-19T18:30:27.325" v="8" actId="20577"/>
          <pc:sldLayoutMkLst>
            <pc:docMk/>
            <pc:sldMasterMk cId="2042602556" sldId="2147483687"/>
            <pc:sldLayoutMk cId="1448560521" sldId="2147483703"/>
          </pc:sldLayoutMkLst>
          <pc:spChg chg="mod">
            <ac:chgData name="Elise Yancey" userId="da350038-5415-440d-a3a0-39230d3f8ae8" providerId="ADAL" clId="{FE0FE473-AB6C-4F8A-A7A5-BCAE2A980BC8}" dt="2026-06-19T18:30:27.325" v="8" actId="20577"/>
            <ac:spMkLst>
              <pc:docMk/>
              <pc:sldMasterMk cId="2042602556" sldId="2147483687"/>
              <pc:sldLayoutMk cId="1448560521" sldId="2147483703"/>
              <ac:spMk id="2" creationId="{C29B7D42-1E2D-86B8-1862-1A368F5EA893}"/>
            </ac:spMkLst>
          </pc:spChg>
        </pc:sldLayoutChg>
        <pc:sldLayoutChg chg="addSp modSp mod ord">
          <pc:chgData name="Elise Yancey" userId="da350038-5415-440d-a3a0-39230d3f8ae8" providerId="ADAL" clId="{FE0FE473-AB6C-4F8A-A7A5-BCAE2A980BC8}" dt="2026-06-25T23:57:40.196" v="189" actId="1076"/>
          <pc:sldLayoutMkLst>
            <pc:docMk/>
            <pc:sldMasterMk cId="2042602556" sldId="2147483687"/>
            <pc:sldLayoutMk cId="4149246436" sldId="2147483704"/>
          </pc:sldLayoutMkLst>
          <pc:spChg chg="add mod">
            <ac:chgData name="Elise Yancey" userId="da350038-5415-440d-a3a0-39230d3f8ae8" providerId="ADAL" clId="{FE0FE473-AB6C-4F8A-A7A5-BCAE2A980BC8}" dt="2026-06-25T23:57:40.196" v="189" actId="1076"/>
            <ac:spMkLst>
              <pc:docMk/>
              <pc:sldMasterMk cId="2042602556" sldId="2147483687"/>
              <pc:sldLayoutMk cId="4149246436" sldId="2147483704"/>
              <ac:spMk id="2" creationId="{EA626EA2-0872-203F-BB74-D9346B8D9FAC}"/>
            </ac:spMkLst>
          </pc:spChg>
        </pc:sldLayoutChg>
        <pc:sldLayoutChg chg="addSp delSp modSp mod">
          <pc:chgData name="Elise Yancey" userId="da350038-5415-440d-a3a0-39230d3f8ae8" providerId="ADAL" clId="{FE0FE473-AB6C-4F8A-A7A5-BCAE2A980BC8}" dt="2026-06-26T01:58:21.145" v="239" actId="1038"/>
          <pc:sldLayoutMkLst>
            <pc:docMk/>
            <pc:sldMasterMk cId="2042602556" sldId="2147483687"/>
            <pc:sldLayoutMk cId="3855406784" sldId="2147483705"/>
          </pc:sldLayoutMkLst>
          <pc:spChg chg="del">
            <ac:chgData name="Elise Yancey" userId="da350038-5415-440d-a3a0-39230d3f8ae8" providerId="ADAL" clId="{FE0FE473-AB6C-4F8A-A7A5-BCAE2A980BC8}" dt="2026-06-25T23:57:55.039" v="193" actId="478"/>
            <ac:spMkLst>
              <pc:docMk/>
              <pc:sldMasterMk cId="2042602556" sldId="2147483687"/>
              <pc:sldLayoutMk cId="3855406784" sldId="2147483705"/>
              <ac:spMk id="2" creationId="{4F1FCCF4-E702-CBC8-AFA7-DE2A0E431BEC}"/>
            </ac:spMkLst>
          </pc:spChg>
          <pc:spChg chg="del">
            <ac:chgData name="Elise Yancey" userId="da350038-5415-440d-a3a0-39230d3f8ae8" providerId="ADAL" clId="{FE0FE473-AB6C-4F8A-A7A5-BCAE2A980BC8}" dt="2026-06-25T23:57:51.419" v="190" actId="478"/>
            <ac:spMkLst>
              <pc:docMk/>
              <pc:sldMasterMk cId="2042602556" sldId="2147483687"/>
              <pc:sldLayoutMk cId="3855406784" sldId="2147483705"/>
              <ac:spMk id="3" creationId="{F87B6FB2-A481-7C30-8295-751E644B26C9}"/>
            </ac:spMkLst>
          </pc:spChg>
          <pc:spChg chg="del">
            <ac:chgData name="Elise Yancey" userId="da350038-5415-440d-a3a0-39230d3f8ae8" providerId="ADAL" clId="{FE0FE473-AB6C-4F8A-A7A5-BCAE2A980BC8}" dt="2026-06-25T23:57:52.741" v="191" actId="478"/>
            <ac:spMkLst>
              <pc:docMk/>
              <pc:sldMasterMk cId="2042602556" sldId="2147483687"/>
              <pc:sldLayoutMk cId="3855406784" sldId="2147483705"/>
              <ac:spMk id="4" creationId="{73DEDD7B-6D21-F44F-59C1-3BB176EEE062}"/>
            </ac:spMkLst>
          </pc:spChg>
          <pc:spChg chg="del">
            <ac:chgData name="Elise Yancey" userId="da350038-5415-440d-a3a0-39230d3f8ae8" providerId="ADAL" clId="{FE0FE473-AB6C-4F8A-A7A5-BCAE2A980BC8}" dt="2026-06-25T23:57:53.227" v="192" actId="478"/>
            <ac:spMkLst>
              <pc:docMk/>
              <pc:sldMasterMk cId="2042602556" sldId="2147483687"/>
              <pc:sldLayoutMk cId="3855406784" sldId="2147483705"/>
              <ac:spMk id="5" creationId="{E1310AFA-C9BE-6C71-1E9B-4B71828C5D28}"/>
            </ac:spMkLst>
          </pc:spChg>
          <pc:spChg chg="add mod">
            <ac:chgData name="Elise Yancey" userId="da350038-5415-440d-a3a0-39230d3f8ae8" providerId="ADAL" clId="{FE0FE473-AB6C-4F8A-A7A5-BCAE2A980BC8}" dt="2026-06-25T23:58:37.769" v="198" actId="20577"/>
            <ac:spMkLst>
              <pc:docMk/>
              <pc:sldMasterMk cId="2042602556" sldId="2147483687"/>
              <pc:sldLayoutMk cId="3855406784" sldId="2147483705"/>
              <ac:spMk id="6" creationId="{B4C0B918-3B62-E577-A00A-750351C07675}"/>
            </ac:spMkLst>
          </pc:spChg>
          <pc:spChg chg="add mod">
            <ac:chgData name="Elise Yancey" userId="da350038-5415-440d-a3a0-39230d3f8ae8" providerId="ADAL" clId="{FE0FE473-AB6C-4F8A-A7A5-BCAE2A980BC8}" dt="2026-06-25T23:58:07.099" v="194"/>
            <ac:spMkLst>
              <pc:docMk/>
              <pc:sldMasterMk cId="2042602556" sldId="2147483687"/>
              <pc:sldLayoutMk cId="3855406784" sldId="2147483705"/>
              <ac:spMk id="7" creationId="{6FCB9F5C-7FE8-095B-B940-CF86AC2CB9F6}"/>
            </ac:spMkLst>
          </pc:spChg>
          <pc:spChg chg="add mod">
            <ac:chgData name="Elise Yancey" userId="da350038-5415-440d-a3a0-39230d3f8ae8" providerId="ADAL" clId="{FE0FE473-AB6C-4F8A-A7A5-BCAE2A980BC8}" dt="2026-06-25T23:58:07.099" v="194"/>
            <ac:spMkLst>
              <pc:docMk/>
              <pc:sldMasterMk cId="2042602556" sldId="2147483687"/>
              <pc:sldLayoutMk cId="3855406784" sldId="2147483705"/>
              <ac:spMk id="8" creationId="{B99BF4F5-ECB1-7C02-9B35-F4C00E160523}"/>
            </ac:spMkLst>
          </pc:spChg>
          <pc:spChg chg="add mod">
            <ac:chgData name="Elise Yancey" userId="da350038-5415-440d-a3a0-39230d3f8ae8" providerId="ADAL" clId="{FE0FE473-AB6C-4F8A-A7A5-BCAE2A980BC8}" dt="2026-06-25T23:58:07.099" v="194"/>
            <ac:spMkLst>
              <pc:docMk/>
              <pc:sldMasterMk cId="2042602556" sldId="2147483687"/>
              <pc:sldLayoutMk cId="3855406784" sldId="2147483705"/>
              <ac:spMk id="9" creationId="{23777754-BD9E-DE16-AC35-D9E576F80D42}"/>
            </ac:spMkLst>
          </pc:spChg>
          <pc:spChg chg="add mod">
            <ac:chgData name="Elise Yancey" userId="da350038-5415-440d-a3a0-39230d3f8ae8" providerId="ADAL" clId="{FE0FE473-AB6C-4F8A-A7A5-BCAE2A980BC8}" dt="2026-06-25T23:58:07.099" v="194"/>
            <ac:spMkLst>
              <pc:docMk/>
              <pc:sldMasterMk cId="2042602556" sldId="2147483687"/>
              <pc:sldLayoutMk cId="3855406784" sldId="2147483705"/>
              <ac:spMk id="11" creationId="{F7744DF8-1AFA-D799-A06C-F26413C6B8CA}"/>
            </ac:spMkLst>
          </pc:spChg>
          <pc:spChg chg="add mod">
            <ac:chgData name="Elise Yancey" userId="da350038-5415-440d-a3a0-39230d3f8ae8" providerId="ADAL" clId="{FE0FE473-AB6C-4F8A-A7A5-BCAE2A980BC8}" dt="2026-06-26T01:20:31.863" v="233" actId="14100"/>
            <ac:spMkLst>
              <pc:docMk/>
              <pc:sldMasterMk cId="2042602556" sldId="2147483687"/>
              <pc:sldLayoutMk cId="3855406784" sldId="2147483705"/>
              <ac:spMk id="12" creationId="{909834B0-C6CE-D2A8-FD6C-2837A4E0EEFF}"/>
            </ac:spMkLst>
          </pc:spChg>
          <pc:spChg chg="add mod">
            <ac:chgData name="Elise Yancey" userId="da350038-5415-440d-a3a0-39230d3f8ae8" providerId="ADAL" clId="{FE0FE473-AB6C-4F8A-A7A5-BCAE2A980BC8}" dt="2026-06-25T23:58:07.099" v="194"/>
            <ac:spMkLst>
              <pc:docMk/>
              <pc:sldMasterMk cId="2042602556" sldId="2147483687"/>
              <pc:sldLayoutMk cId="3855406784" sldId="2147483705"/>
              <ac:spMk id="13" creationId="{4E2D87C9-24CD-F055-6CCB-2ADFAEF56A16}"/>
            </ac:spMkLst>
          </pc:spChg>
          <pc:picChg chg="mod">
            <ac:chgData name="Elise Yancey" userId="da350038-5415-440d-a3a0-39230d3f8ae8" providerId="ADAL" clId="{FE0FE473-AB6C-4F8A-A7A5-BCAE2A980BC8}" dt="2026-06-26T01:58:21.145" v="239" actId="1038"/>
            <ac:picMkLst>
              <pc:docMk/>
              <pc:sldMasterMk cId="2042602556" sldId="2147483687"/>
              <pc:sldLayoutMk cId="3855406784" sldId="2147483705"/>
              <ac:picMk id="10" creationId="{963BFCC9-7B87-5C6B-B302-3CD4E57619B0}"/>
            </ac:picMkLst>
          </pc:picChg>
          <pc:picChg chg="add mod">
            <ac:chgData name="Elise Yancey" userId="da350038-5415-440d-a3a0-39230d3f8ae8" providerId="ADAL" clId="{FE0FE473-AB6C-4F8A-A7A5-BCAE2A980BC8}" dt="2026-06-25T23:58:07.099" v="194"/>
            <ac:picMkLst>
              <pc:docMk/>
              <pc:sldMasterMk cId="2042602556" sldId="2147483687"/>
              <pc:sldLayoutMk cId="3855406784" sldId="2147483705"/>
              <ac:picMk id="14" creationId="{10A9ADBA-24E8-96B8-474A-F1CCB40C8724}"/>
            </ac:picMkLst>
          </pc:picChg>
          <pc:picChg chg="add mod">
            <ac:chgData name="Elise Yancey" userId="da350038-5415-440d-a3a0-39230d3f8ae8" providerId="ADAL" clId="{FE0FE473-AB6C-4F8A-A7A5-BCAE2A980BC8}" dt="2026-06-25T23:58:07.099" v="194"/>
            <ac:picMkLst>
              <pc:docMk/>
              <pc:sldMasterMk cId="2042602556" sldId="2147483687"/>
              <pc:sldLayoutMk cId="3855406784" sldId="2147483705"/>
              <ac:picMk id="15" creationId="{EED3227E-3536-CD2D-18AF-32AEF97E5EB5}"/>
            </ac:picMkLst>
          </pc:picChg>
          <pc:picChg chg="add mod">
            <ac:chgData name="Elise Yancey" userId="da350038-5415-440d-a3a0-39230d3f8ae8" providerId="ADAL" clId="{FE0FE473-AB6C-4F8A-A7A5-BCAE2A980BC8}" dt="2026-06-25T23:58:07.099" v="194"/>
            <ac:picMkLst>
              <pc:docMk/>
              <pc:sldMasterMk cId="2042602556" sldId="2147483687"/>
              <pc:sldLayoutMk cId="3855406784" sldId="2147483705"/>
              <ac:picMk id="16" creationId="{093982F4-8DFE-AD05-10B7-ED382F672F02}"/>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6/25/2026</a:t>
            </a:fld>
            <a:endParaRPr lang="en-US" dirty="0"/>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dirty="0"/>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6/25/2026</a:t>
            </a:fld>
            <a:endParaRPr lang="en-US" dirty="0"/>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dirty="0"/>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slide layouts there is another version of this without the call to action box on the bottom left.</a:t>
            </a:r>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dirty="0"/>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sitused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dirty="0"/>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BB191-0513-553A-9329-C55C04D4A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8D20F-B594-CDD9-30BB-A55BCCA7495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AF94806-01FB-25D7-3025-38B77FC16A24}"/>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sitused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90542F43-F006-FF2B-52DD-7AED7EB176FB}"/>
              </a:ext>
            </a:extLst>
          </p:cNvPr>
          <p:cNvSpPr>
            <a:spLocks noGrp="1"/>
          </p:cNvSpPr>
          <p:nvPr>
            <p:ph type="sldNum" sz="quarter" idx="5"/>
          </p:nvPr>
        </p:nvSpPr>
        <p:spPr/>
        <p:txBody>
          <a:bodyPr/>
          <a:lstStyle/>
          <a:p>
            <a:fld id="{6ECBB824-6677-4AEB-8D96-7E9C84DD084F}" type="slidenum">
              <a:rPr lang="en-US" smtClean="0"/>
              <a:t>4</a:t>
            </a:fld>
            <a:endParaRPr lang="en-US" dirty="0"/>
          </a:p>
        </p:txBody>
      </p:sp>
    </p:spTree>
    <p:extLst>
      <p:ext uri="{BB962C8B-B14F-4D97-AF65-F5344CB8AC3E}">
        <p14:creationId xmlns:p14="http://schemas.microsoft.com/office/powerpoint/2010/main" val="353049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b="1" dirty="0"/>
              <a:t>Follow a similar pattern to add columns and plans. Be sure to copy and paste exactly from existing columns—QR codes are tied to the plan.</a:t>
            </a:r>
          </a:p>
          <a:p>
            <a:endParaRPr lang="en-US" dirty="0"/>
          </a:p>
          <a:p>
            <a:r>
              <a:rPr lang="en-US" dirty="0"/>
              <a:t>Don’t forget to fill in the colorful box on the left with the enrollment site information. This is also removable if you prefer.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5</a:t>
            </a:fld>
            <a:endParaRPr lang="en-US" dirty="0"/>
          </a:p>
        </p:txBody>
      </p:sp>
    </p:spTree>
    <p:extLst>
      <p:ext uri="{BB962C8B-B14F-4D97-AF65-F5344CB8AC3E}">
        <p14:creationId xmlns:p14="http://schemas.microsoft.com/office/powerpoint/2010/main" val="36663065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4C0B918-3B62-E577-A00A-750351C07675}"/>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GB-Ins-Enrollment-Guide-MA  06/29</a:t>
            </a:r>
            <a:endParaRPr lang="en-US" sz="1100" dirty="0"/>
          </a:p>
        </p:txBody>
      </p:sp>
      <p:sp>
        <p:nvSpPr>
          <p:cNvPr id="7" name="TextBox 6">
            <a:extLst>
              <a:ext uri="{FF2B5EF4-FFF2-40B4-BE49-F238E27FC236}">
                <a16:creationId xmlns:a16="http://schemas.microsoft.com/office/drawing/2014/main" id="{6FCB9F5C-7FE8-095B-B940-CF86AC2CB9F6}"/>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8" name="TextBox 7">
            <a:extLst>
              <a:ext uri="{FF2B5EF4-FFF2-40B4-BE49-F238E27FC236}">
                <a16:creationId xmlns:a16="http://schemas.microsoft.com/office/drawing/2014/main" id="{B99BF4F5-ECB1-7C02-9B35-F4C00E160523}"/>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9" name="TextBox 8">
            <a:extLst>
              <a:ext uri="{FF2B5EF4-FFF2-40B4-BE49-F238E27FC236}">
                <a16:creationId xmlns:a16="http://schemas.microsoft.com/office/drawing/2014/main" id="{23777754-BD9E-DE16-AC35-D9E576F80D42}"/>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963BFCC9-7B87-5C6B-B302-3CD4E57619B0}"/>
              </a:ext>
            </a:extLst>
          </p:cNvPr>
          <p:cNvPicPr>
            <a:picLocks noChangeAspect="1"/>
          </p:cNvPicPr>
          <p:nvPr userDrawn="1"/>
        </p:nvPicPr>
        <p:blipFill>
          <a:blip r:embed="rId2"/>
          <a:stretch>
            <a:fillRect/>
          </a:stretch>
        </p:blipFill>
        <p:spPr>
          <a:xfrm>
            <a:off x="505850" y="365305"/>
            <a:ext cx="1662141" cy="359185"/>
          </a:xfrm>
          <a:prstGeom prst="rect">
            <a:avLst/>
          </a:prstGeom>
        </p:spPr>
      </p:pic>
      <p:sp>
        <p:nvSpPr>
          <p:cNvPr id="11" name="TextBox 10">
            <a:extLst>
              <a:ext uri="{FF2B5EF4-FFF2-40B4-BE49-F238E27FC236}">
                <a16:creationId xmlns:a16="http://schemas.microsoft.com/office/drawing/2014/main" id="{F7744DF8-1AFA-D799-A06C-F26413C6B8CA}"/>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12" name="TextBox 11">
            <a:extLst>
              <a:ext uri="{FF2B5EF4-FFF2-40B4-BE49-F238E27FC236}">
                <a16:creationId xmlns:a16="http://schemas.microsoft.com/office/drawing/2014/main" id="{909834B0-C6CE-D2A8-FD6C-2837A4E0EEFF}"/>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3" name="TextBox 12">
            <a:extLst>
              <a:ext uri="{FF2B5EF4-FFF2-40B4-BE49-F238E27FC236}">
                <a16:creationId xmlns:a16="http://schemas.microsoft.com/office/drawing/2014/main" id="{4E2D87C9-24CD-F055-6CCB-2ADFAEF56A16}"/>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4" name="Picture 13">
            <a:extLst>
              <a:ext uri="{FF2B5EF4-FFF2-40B4-BE49-F238E27FC236}">
                <a16:creationId xmlns:a16="http://schemas.microsoft.com/office/drawing/2014/main" id="{10A9ADBA-24E8-96B8-474A-F1CCB40C8724}"/>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5" name="Picture 14">
            <a:extLst>
              <a:ext uri="{FF2B5EF4-FFF2-40B4-BE49-F238E27FC236}">
                <a16:creationId xmlns:a16="http://schemas.microsoft.com/office/drawing/2014/main" id="{EED3227E-3536-CD2D-18AF-32AEF97E5EB5}"/>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6" name="Picture 15">
            <a:extLst>
              <a:ext uri="{FF2B5EF4-FFF2-40B4-BE49-F238E27FC236}">
                <a16:creationId xmlns:a16="http://schemas.microsoft.com/office/drawing/2014/main" id="{093982F4-8DFE-AD05-10B7-ED382F672F02}"/>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3855406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40" y="9672240"/>
            <a:ext cx="1242060" cy="246221"/>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GB-Ins-Enrollment-Guide-MA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GB-Ins-Enrollment-Guide-MA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GB-Ins-Enrollment-Guide-MA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626EA2-0872-203F-BB74-D9346B8D9FA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GB-Ins-Enrollment-Guide-MA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6/25/2026</a:t>
            </a:fld>
            <a:endParaRPr lang="en-US" dirty="0"/>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33C3974-AEFE-3D59-13A4-5B17AF403663}"/>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4DBE3993-1E14-4060-B173-C4725DB99C66}"/>
              </a:ext>
            </a:extLst>
          </p:cNvPr>
          <p:cNvPicPr>
            <a:picLocks noChangeAspect="1"/>
          </p:cNvPicPr>
          <p:nvPr/>
        </p:nvPicPr>
        <p:blipFill>
          <a:blip r:embed="rId2"/>
          <a:stretch>
            <a:fillRect/>
          </a:stretch>
        </p:blipFill>
        <p:spPr>
          <a:xfrm>
            <a:off x="820964" y="615672"/>
            <a:ext cx="2209800" cy="477533"/>
          </a:xfrm>
          <a:prstGeom prst="rect">
            <a:avLst/>
          </a:prstGeom>
        </p:spPr>
      </p:pic>
      <p:sp>
        <p:nvSpPr>
          <p:cNvPr id="7" name="TextBox 6">
            <a:extLst>
              <a:ext uri="{FF2B5EF4-FFF2-40B4-BE49-F238E27FC236}">
                <a16:creationId xmlns:a16="http://schemas.microsoft.com/office/drawing/2014/main" id="{FBD8DE36-D7EC-B7DF-8648-ECECB64A039C}"/>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5)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ACFCAC62-D659-4F3F-866A-B1EB3B1E6969}"/>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2742A378-46A8-2AB0-997C-78F82FEF0A52}"/>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1552661007"/>
              </p:ext>
            </p:extLst>
          </p:nvPr>
        </p:nvGraphicFramePr>
        <p:xfrm>
          <a:off x="457200" y="1383868"/>
          <a:ext cx="6867165" cy="6858863"/>
        </p:xfrm>
        <a:graphic>
          <a:graphicData uri="http://schemas.openxmlformats.org/drawingml/2006/table">
            <a:tbl>
              <a:tblPr firstRow="1" bandRow="1"/>
              <a:tblGrid>
                <a:gridCol w="4222321">
                  <a:extLst>
                    <a:ext uri="{9D8B030D-6E8A-4147-A177-3AD203B41FA5}">
                      <a16:colId xmlns:a16="http://schemas.microsoft.com/office/drawing/2014/main" val="463931578"/>
                    </a:ext>
                  </a:extLst>
                </a:gridCol>
                <a:gridCol w="116840">
                  <a:extLst>
                    <a:ext uri="{9D8B030D-6E8A-4147-A177-3AD203B41FA5}">
                      <a16:colId xmlns:a16="http://schemas.microsoft.com/office/drawing/2014/main" val="3612002037"/>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Access Global</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to safely return them to family or a responsible caregiver.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pet is left behind after an ambulance transport, MASA will reimburse eligible expenses to bring them home safely.</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$5k max, limit 2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$500 max pp, limit 1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being discharged from the hospital following an emergency more than 100 miles from home, MASA will arrange and pay for your commercial flight back home.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related to having a companion ride with you during emergency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you’re hospitalized more than 100 miles away from home, MASA will arrange and pay for round-trip air travel for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someone you choose to be with you.</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vehicle or RV is left unattended after an ambulance transport, MASA will help arrange and pay to get it back to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your home or rental location.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to transport an organ needed for your transplant. If you need an organ transplant, MASA will help arrange and pay for your flight to the airport closest to where the surgery will take place.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843308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In the unfortunate event a member passes away more than 100 miles from home, MASA will help support and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reimburse eligible expenses to bring their remains home</a:t>
                      </a:r>
                      <a:r>
                        <a:rPr lang="en-US" sz="700" b="1" i="0" u="none" strike="noStrike" dirty="0">
                          <a:solidFill>
                            <a:srgbClr val="545456"/>
                          </a:solidFill>
                          <a:effectLst/>
                          <a:latin typeface="Poppins" pitchFamily="2" charset="77"/>
                          <a:cs typeface="Poppins" pitchFamily="2" charset="77"/>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F0065-8B54-EBDE-740C-0CA666E10AA8}"/>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E9883BA-1E37-9AAA-B0FC-F7392C80AE30}"/>
              </a:ext>
            </a:extLst>
          </p:cNvPr>
          <p:cNvGraphicFramePr>
            <a:graphicFrameLocks noGrp="1"/>
          </p:cNvGraphicFramePr>
          <p:nvPr>
            <p:extLst>
              <p:ext uri="{D42A27DB-BD31-4B8C-83A1-F6EECF244321}">
                <p14:modId xmlns:p14="http://schemas.microsoft.com/office/powerpoint/2010/main" val="3610819901"/>
              </p:ext>
            </p:extLst>
          </p:nvPr>
        </p:nvGraphicFramePr>
        <p:xfrm>
          <a:off x="457200" y="1383868"/>
          <a:ext cx="6874338" cy="2774543"/>
        </p:xfrm>
        <a:graphic>
          <a:graphicData uri="http://schemas.openxmlformats.org/drawingml/2006/table">
            <a:tbl>
              <a:tblPr firstRow="1" bandRow="1"/>
              <a:tblGrid>
                <a:gridCol w="4138054">
                  <a:extLst>
                    <a:ext uri="{9D8B030D-6E8A-4147-A177-3AD203B41FA5}">
                      <a16:colId xmlns:a16="http://schemas.microsoft.com/office/drawing/2014/main" val="463931578"/>
                    </a:ext>
                  </a:extLst>
                </a:gridCol>
                <a:gridCol w="208280">
                  <a:extLst>
                    <a:ext uri="{9D8B030D-6E8A-4147-A177-3AD203B41FA5}">
                      <a16:colId xmlns:a16="http://schemas.microsoft.com/office/drawing/2014/main" val="884124821"/>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Access Indemnity+</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Indemnity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Access Critical+</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 or pay you an indemnity amount.</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$250 indemnity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 or pay you an indemnity amount.</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 claim, limit 2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$10k indemnity / claim, limit 2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 claim, limit 2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$10</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
        <p:nvSpPr>
          <p:cNvPr id="2" name="TextBox 1">
            <a:extLst>
              <a:ext uri="{FF2B5EF4-FFF2-40B4-BE49-F238E27FC236}">
                <a16:creationId xmlns:a16="http://schemas.microsoft.com/office/drawing/2014/main" id="{C2B21BAA-84FE-2D47-6D0C-B131A9784D64}"/>
              </a:ext>
            </a:extLst>
          </p:cNvPr>
          <p:cNvSpPr txBox="1"/>
          <p:nvPr/>
        </p:nvSpPr>
        <p:spPr>
          <a:xfrm>
            <a:off x="7932057" y="0"/>
            <a:ext cx="2329543" cy="1569660"/>
          </a:xfrm>
          <a:prstGeom prst="rect">
            <a:avLst/>
          </a:prstGeom>
          <a:solidFill>
            <a:schemeClr val="accent1"/>
          </a:solidFill>
        </p:spPr>
        <p:txBody>
          <a:bodyPr wrap="square">
            <a:spAutoFit/>
          </a:bodyPr>
          <a:lstStyle/>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INSTRUCTION:</a:t>
            </a:r>
          </a:p>
          <a:p>
            <a:endPar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If offering indemnity plans, use this table. If a combination of plans, be sure to copy and paste exact columns to keep the QR codes from breaking.</a:t>
            </a:r>
          </a:p>
        </p:txBody>
      </p:sp>
    </p:spTree>
    <p:extLst>
      <p:ext uri="{BB962C8B-B14F-4D97-AF65-F5344CB8AC3E}">
        <p14:creationId xmlns:p14="http://schemas.microsoft.com/office/powerpoint/2010/main" val="434854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FB779D4-FA08-B5DF-42B8-5FE2D9495959}"/>
              </a:ext>
            </a:extLst>
          </p:cNvPr>
          <p:cNvGrpSpPr/>
          <p:nvPr/>
        </p:nvGrpSpPr>
        <p:grpSpPr>
          <a:xfrm>
            <a:off x="514201" y="8037425"/>
            <a:ext cx="1965960" cy="1158240"/>
            <a:chOff x="518160" y="8077200"/>
            <a:chExt cx="1965960" cy="1158240"/>
          </a:xfrm>
        </p:grpSpPr>
        <p:sp>
          <p:nvSpPr>
            <p:cNvPr id="3" name="Rectangle: Rounded Corners 2">
              <a:extLst>
                <a:ext uri="{FF2B5EF4-FFF2-40B4-BE49-F238E27FC236}">
                  <a16:creationId xmlns:a16="http://schemas.microsoft.com/office/drawing/2014/main" id="{A6168F88-C947-C1E4-C824-865B6DF65BCE}"/>
                </a:ext>
              </a:extLst>
            </p:cNvPr>
            <p:cNvSpPr/>
            <p:nvPr/>
          </p:nvSpPr>
          <p:spPr>
            <a:xfrm>
              <a:off x="518160" y="8077200"/>
              <a:ext cx="1965960" cy="115824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B1F2435C-6326-5B6E-A578-5E7E5D349253}"/>
                </a:ext>
              </a:extLst>
            </p:cNvPr>
            <p:cNvGrpSpPr/>
            <p:nvPr/>
          </p:nvGrpSpPr>
          <p:grpSpPr>
            <a:xfrm>
              <a:off x="737422" y="8215741"/>
              <a:ext cx="784198" cy="255330"/>
              <a:chOff x="737422" y="8215741"/>
              <a:chExt cx="784198" cy="255330"/>
            </a:xfrm>
          </p:grpSpPr>
          <p:pic>
            <p:nvPicPr>
              <p:cNvPr id="5" name="Picture 4">
                <a:extLst>
                  <a:ext uri="{FF2B5EF4-FFF2-40B4-BE49-F238E27FC236}">
                    <a16:creationId xmlns:a16="http://schemas.microsoft.com/office/drawing/2014/main" id="{F6AE6054-4887-8A61-51E9-AB2BF624A9AF}"/>
                  </a:ext>
                </a:extLst>
              </p:cNvPr>
              <p:cNvPicPr>
                <a:picLocks noChangeAspect="1"/>
              </p:cNvPicPr>
              <p:nvPr/>
            </p:nvPicPr>
            <p:blipFill>
              <a:blip r:embed="rId3"/>
              <a:srcRect l="34115"/>
              <a:stretch>
                <a:fillRect/>
              </a:stretch>
            </p:blipFill>
            <p:spPr>
              <a:xfrm rot="10800000">
                <a:off x="737422" y="8215744"/>
                <a:ext cx="159164" cy="255327"/>
              </a:xfrm>
              <a:prstGeom prst="rect">
                <a:avLst/>
              </a:prstGeom>
            </p:spPr>
          </p:pic>
          <p:pic>
            <p:nvPicPr>
              <p:cNvPr id="6" name="Picture 5">
                <a:extLst>
                  <a:ext uri="{FF2B5EF4-FFF2-40B4-BE49-F238E27FC236}">
                    <a16:creationId xmlns:a16="http://schemas.microsoft.com/office/drawing/2014/main" id="{0132A9F2-DB31-4CD0-DF93-7074D08409D8}"/>
                  </a:ext>
                </a:extLst>
              </p:cNvPr>
              <p:cNvPicPr>
                <a:picLocks noChangeAspect="1"/>
              </p:cNvPicPr>
              <p:nvPr/>
            </p:nvPicPr>
            <p:blipFill>
              <a:blip r:embed="rId3"/>
              <a:srcRect l="34115"/>
              <a:stretch>
                <a:fillRect/>
              </a:stretch>
            </p:blipFill>
            <p:spPr>
              <a:xfrm rot="10800000">
                <a:off x="890775" y="8215743"/>
                <a:ext cx="159164" cy="255327"/>
              </a:xfrm>
              <a:prstGeom prst="rect">
                <a:avLst/>
              </a:prstGeom>
            </p:spPr>
          </p:pic>
          <p:pic>
            <p:nvPicPr>
              <p:cNvPr id="7" name="Picture 6">
                <a:extLst>
                  <a:ext uri="{FF2B5EF4-FFF2-40B4-BE49-F238E27FC236}">
                    <a16:creationId xmlns:a16="http://schemas.microsoft.com/office/drawing/2014/main" id="{D666E0A3-F865-49EA-536A-2AB64502F465}"/>
                  </a:ext>
                </a:extLst>
              </p:cNvPr>
              <p:cNvPicPr>
                <a:picLocks noChangeAspect="1"/>
              </p:cNvPicPr>
              <p:nvPr/>
            </p:nvPicPr>
            <p:blipFill>
              <a:blip r:embed="rId3"/>
              <a:srcRect l="34115"/>
              <a:stretch>
                <a:fillRect/>
              </a:stretch>
            </p:blipFill>
            <p:spPr>
              <a:xfrm rot="10800000">
                <a:off x="1049939" y="8215742"/>
                <a:ext cx="159164" cy="255327"/>
              </a:xfrm>
              <a:prstGeom prst="rect">
                <a:avLst/>
              </a:prstGeom>
            </p:spPr>
          </p:pic>
          <p:pic>
            <p:nvPicPr>
              <p:cNvPr id="8" name="Picture 7">
                <a:extLst>
                  <a:ext uri="{FF2B5EF4-FFF2-40B4-BE49-F238E27FC236}">
                    <a16:creationId xmlns:a16="http://schemas.microsoft.com/office/drawing/2014/main" id="{B7A67123-771D-1C69-93CC-D164BC39DCCF}"/>
                  </a:ext>
                </a:extLst>
              </p:cNvPr>
              <p:cNvPicPr>
                <a:picLocks noChangeAspect="1"/>
              </p:cNvPicPr>
              <p:nvPr/>
            </p:nvPicPr>
            <p:blipFill>
              <a:blip r:embed="rId3"/>
              <a:srcRect l="34115"/>
              <a:stretch>
                <a:fillRect/>
              </a:stretch>
            </p:blipFill>
            <p:spPr>
              <a:xfrm rot="10800000">
                <a:off x="1209103" y="8215742"/>
                <a:ext cx="159164" cy="255327"/>
              </a:xfrm>
              <a:prstGeom prst="rect">
                <a:avLst/>
              </a:prstGeom>
            </p:spPr>
          </p:pic>
          <p:pic>
            <p:nvPicPr>
              <p:cNvPr id="9" name="Picture 8">
                <a:extLst>
                  <a:ext uri="{FF2B5EF4-FFF2-40B4-BE49-F238E27FC236}">
                    <a16:creationId xmlns:a16="http://schemas.microsoft.com/office/drawing/2014/main" id="{162C61FA-B0AF-F298-F51A-20857264589B}"/>
                  </a:ext>
                </a:extLst>
              </p:cNvPr>
              <p:cNvPicPr>
                <a:picLocks noChangeAspect="1"/>
              </p:cNvPicPr>
              <p:nvPr/>
            </p:nvPicPr>
            <p:blipFill>
              <a:blip r:embed="rId3"/>
              <a:srcRect l="34115"/>
              <a:stretch>
                <a:fillRect/>
              </a:stretch>
            </p:blipFill>
            <p:spPr>
              <a:xfrm rot="10800000">
                <a:off x="1362456" y="8215741"/>
                <a:ext cx="159164" cy="255327"/>
              </a:xfrm>
              <a:prstGeom prst="rect">
                <a:avLst/>
              </a:prstGeom>
            </p:spPr>
          </p:pic>
        </p:grpSp>
      </p:grpSp>
      <p:sp>
        <p:nvSpPr>
          <p:cNvPr id="10" name="TextBox 9">
            <a:extLst>
              <a:ext uri="{FF2B5EF4-FFF2-40B4-BE49-F238E27FC236}">
                <a16:creationId xmlns:a16="http://schemas.microsoft.com/office/drawing/2014/main" id="{654AEC5D-A9C7-86FB-ED30-51793D2ECA50}"/>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1" name="TextBox 10">
            <a:extLst>
              <a:ext uri="{FF2B5EF4-FFF2-40B4-BE49-F238E27FC236}">
                <a16:creationId xmlns:a16="http://schemas.microsoft.com/office/drawing/2014/main" id="{DAC431E0-9014-C533-8AF4-7ADCE781D9D4}"/>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graphicFrame>
        <p:nvGraphicFramePr>
          <p:cNvPr id="12" name="Table 11">
            <a:extLst>
              <a:ext uri="{FF2B5EF4-FFF2-40B4-BE49-F238E27FC236}">
                <a16:creationId xmlns:a16="http://schemas.microsoft.com/office/drawing/2014/main" id="{FCE78AB5-9F58-D3E4-463A-2A994156DE7C}"/>
              </a:ext>
            </a:extLst>
          </p:cNvPr>
          <p:cNvGraphicFramePr>
            <a:graphicFrameLocks noGrp="1"/>
          </p:cNvGraphicFramePr>
          <p:nvPr>
            <p:extLst>
              <p:ext uri="{D42A27DB-BD31-4B8C-83A1-F6EECF244321}">
                <p14:modId xmlns:p14="http://schemas.microsoft.com/office/powerpoint/2010/main" val="2439462707"/>
              </p:ext>
            </p:extLst>
          </p:nvPr>
        </p:nvGraphicFramePr>
        <p:xfrm>
          <a:off x="2791709" y="2986424"/>
          <a:ext cx="4572001" cy="5639663"/>
        </p:xfrm>
        <a:graphic>
          <a:graphicData uri="http://schemas.openxmlformats.org/drawingml/2006/table">
            <a:tbl>
              <a:tblPr firstRow="1" bandRow="1"/>
              <a:tblGrid>
                <a:gridCol w="1674163">
                  <a:extLst>
                    <a:ext uri="{9D8B030D-6E8A-4147-A177-3AD203B41FA5}">
                      <a16:colId xmlns:a16="http://schemas.microsoft.com/office/drawing/2014/main" val="463931578"/>
                    </a:ext>
                  </a:extLst>
                </a:gridCol>
                <a:gridCol w="138228">
                  <a:extLst>
                    <a:ext uri="{9D8B030D-6E8A-4147-A177-3AD203B41FA5}">
                      <a16:colId xmlns:a16="http://schemas.microsoft.com/office/drawing/2014/main" val="3612002037"/>
                    </a:ext>
                  </a:extLst>
                </a:gridCol>
                <a:gridCol w="459935">
                  <a:extLst>
                    <a:ext uri="{9D8B030D-6E8A-4147-A177-3AD203B41FA5}">
                      <a16:colId xmlns:a16="http://schemas.microsoft.com/office/drawing/2014/main" val="617857949"/>
                    </a:ext>
                  </a:extLst>
                </a:gridCol>
                <a:gridCol w="459935">
                  <a:extLst>
                    <a:ext uri="{9D8B030D-6E8A-4147-A177-3AD203B41FA5}">
                      <a16:colId xmlns:a16="http://schemas.microsoft.com/office/drawing/2014/main" val="2611069059"/>
                    </a:ext>
                  </a:extLst>
                </a:gridCol>
                <a:gridCol w="459935">
                  <a:extLst>
                    <a:ext uri="{9D8B030D-6E8A-4147-A177-3AD203B41FA5}">
                      <a16:colId xmlns:a16="http://schemas.microsoft.com/office/drawing/2014/main" val="1562941862"/>
                    </a:ext>
                  </a:extLst>
                </a:gridCol>
                <a:gridCol w="459935">
                  <a:extLst>
                    <a:ext uri="{9D8B030D-6E8A-4147-A177-3AD203B41FA5}">
                      <a16:colId xmlns:a16="http://schemas.microsoft.com/office/drawing/2014/main" val="824550170"/>
                    </a:ext>
                  </a:extLst>
                </a:gridCol>
                <a:gridCol w="459935">
                  <a:extLst>
                    <a:ext uri="{9D8B030D-6E8A-4147-A177-3AD203B41FA5}">
                      <a16:colId xmlns:a16="http://schemas.microsoft.com/office/drawing/2014/main" val="1783301157"/>
                    </a:ext>
                  </a:extLst>
                </a:gridCol>
                <a:gridCol w="459935">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Access Global</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$5k max, limit 2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$500 max pp, limit 1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843308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521767603"/>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1762</TotalTime>
  <Words>2223</Words>
  <Application>Microsoft Office PowerPoint</Application>
  <PresentationFormat>Custom</PresentationFormat>
  <Paragraphs>275</Paragraphs>
  <Slides>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7</cp:revision>
  <cp:lastPrinted>2026-03-25T14:43:42Z</cp:lastPrinted>
  <dcterms:created xsi:type="dcterms:W3CDTF">2024-03-14T18:51:59Z</dcterms:created>
  <dcterms:modified xsi:type="dcterms:W3CDTF">2026-06-26T02:15:46Z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