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AC6037-BAD1-45D1-AC1E-296E125A5828}">
          <p14:sldIdLst>
            <p14:sldId id="262"/>
          </p14:sldIdLst>
        </p14:section>
        <p14:section name="Two page version" id="{1F3E8D53-6963-4DF5-8C42-6BFB01B84AE3}">
          <p14:sldIdLst>
            <p14:sldId id="258"/>
            <p14:sldId id="261"/>
            <p14:sldId id="263"/>
          </p14:sldIdLst>
        </p14:section>
        <p14:section name="One page version" id="{0C8A829D-7519-47D4-884C-35EF46A4EB1C}">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E3B79-E61D-4EAB-A9CE-BF3BEDE9E674}" v="11" dt="2026-06-26T02:15:15.8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varScale="1">
        <p:scale>
          <a:sx n="45" d="100"/>
          <a:sy n="45" d="100"/>
        </p:scale>
        <p:origin x="2026"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addMainMaster delMainMaster modMainMaster addSection modSection">
      <pc:chgData name="Elise Yancey" userId="da350038-5415-440d-a3a0-39230d3f8ae8" providerId="ADAL" clId="{FE0FE473-AB6C-4F8A-A7A5-BCAE2A980BC8}" dt="2026-06-26T02:15:15.897" v="525"/>
      <pc:docMkLst>
        <pc:docMk/>
      </pc:docMkLst>
      <pc:sldChg chg="modSp mod">
        <pc:chgData name="Elise Yancey" userId="da350038-5415-440d-a3a0-39230d3f8ae8" providerId="ADAL" clId="{FE0FE473-AB6C-4F8A-A7A5-BCAE2A980BC8}" dt="2026-06-19T21:45:10.968" v="400" actId="207"/>
        <pc:sldMkLst>
          <pc:docMk/>
          <pc:sldMk cId="3395868442" sldId="261"/>
        </pc:sldMkLst>
        <pc:graphicFrameChg chg="mod modGraphic">
          <ac:chgData name="Elise Yancey" userId="da350038-5415-440d-a3a0-39230d3f8ae8" providerId="ADAL" clId="{FE0FE473-AB6C-4F8A-A7A5-BCAE2A980BC8}" dt="2026-06-19T21:45:10.968" v="400" actId="20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1:10:40.166" v="482" actId="34476"/>
        <pc:sldMkLst>
          <pc:docMk/>
          <pc:sldMk cId="3527842501" sldId="262"/>
        </pc:sldMkLst>
        <pc:spChg chg="del">
          <ac:chgData name="Elise Yancey" userId="da350038-5415-440d-a3a0-39230d3f8ae8" providerId="ADAL" clId="{FE0FE473-AB6C-4F8A-A7A5-BCAE2A980BC8}" dt="2026-06-26T01:08:33.718" v="465"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1:08:41.201" v="466"/>
          <ac:spMkLst>
            <pc:docMk/>
            <pc:sldMk cId="3527842501" sldId="262"/>
            <ac:spMk id="3" creationId="{A6611909-F030-98F6-6D5D-4EB47B5FEEC0}"/>
          </ac:spMkLst>
        </pc:spChg>
        <pc:spChg chg="del">
          <ac:chgData name="Elise Yancey" userId="da350038-5415-440d-a3a0-39230d3f8ae8" providerId="ADAL" clId="{FE0FE473-AB6C-4F8A-A7A5-BCAE2A980BC8}" dt="2026-06-26T01:08:33.718" v="465"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1:08:41.201" v="466"/>
          <ac:spMkLst>
            <pc:docMk/>
            <pc:sldMk cId="3527842501" sldId="262"/>
            <ac:spMk id="7" creationId="{7D1C5F9D-E83C-0B64-AE73-578BB6EB0E9A}"/>
          </ac:spMkLst>
        </pc:spChg>
        <pc:spChg chg="del">
          <ac:chgData name="Elise Yancey" userId="da350038-5415-440d-a3a0-39230d3f8ae8" providerId="ADAL" clId="{FE0FE473-AB6C-4F8A-A7A5-BCAE2A980BC8}" dt="2026-06-26T01:08:33.718" v="465"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1:08:41.201" v="466"/>
          <ac:spMkLst>
            <pc:docMk/>
            <pc:sldMk cId="3527842501" sldId="262"/>
            <ac:spMk id="9" creationId="{5ADF85EB-9160-E0A6-A0C8-3A01C310D28D}"/>
          </ac:spMkLst>
        </pc:spChg>
        <pc:spChg chg="del">
          <ac:chgData name="Elise Yancey" userId="da350038-5415-440d-a3a0-39230d3f8ae8" providerId="ADAL" clId="{FE0FE473-AB6C-4F8A-A7A5-BCAE2A980BC8}" dt="2026-06-26T01:08:33.718" v="465"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1:08:41.201" v="466"/>
          <ac:spMkLst>
            <pc:docMk/>
            <pc:sldMk cId="3527842501" sldId="262"/>
            <ac:spMk id="11" creationId="{FE0BC431-48E2-7DDC-0F13-C404533F3945}"/>
          </ac:spMkLst>
        </pc:spChg>
        <pc:picChg chg="del">
          <ac:chgData name="Elise Yancey" userId="da350038-5415-440d-a3a0-39230d3f8ae8" providerId="ADAL" clId="{FE0FE473-AB6C-4F8A-A7A5-BCAE2A980BC8}" dt="2026-06-26T01:08:33.718" v="465"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1:08:41.201" v="466"/>
          <ac:picMkLst>
            <pc:docMk/>
            <pc:sldMk cId="3527842501" sldId="262"/>
            <ac:picMk id="5" creationId="{3AD26B1E-4137-0669-C7C8-997A637EDA80}"/>
          </ac:picMkLst>
        </pc:picChg>
      </pc:sldChg>
      <pc:sldChg chg="addSp modSp mod">
        <pc:chgData name="Elise Yancey" userId="da350038-5415-440d-a3a0-39230d3f8ae8" providerId="ADAL" clId="{FE0FE473-AB6C-4F8A-A7A5-BCAE2A980BC8}" dt="2026-06-26T02:15:15.897" v="525"/>
        <pc:sldMkLst>
          <pc:docMk/>
          <pc:sldMk cId="434854344" sldId="263"/>
        </pc:sldMkLst>
        <pc:spChg chg="add mod">
          <ac:chgData name="Elise Yancey" userId="da350038-5415-440d-a3a0-39230d3f8ae8" providerId="ADAL" clId="{FE0FE473-AB6C-4F8A-A7A5-BCAE2A980BC8}" dt="2026-06-26T02:15:15.897" v="525"/>
          <ac:spMkLst>
            <pc:docMk/>
            <pc:sldMk cId="434854344" sldId="263"/>
            <ac:spMk id="2" creationId="{2E9A5DBC-2607-5326-CFF2-5C2C8829F864}"/>
          </ac:spMkLst>
        </pc:spChg>
        <pc:graphicFrameChg chg="mod modGraphic">
          <ac:chgData name="Elise Yancey" userId="da350038-5415-440d-a3a0-39230d3f8ae8" providerId="ADAL" clId="{FE0FE473-AB6C-4F8A-A7A5-BCAE2A980BC8}" dt="2026-06-19T21:45:51.159" v="464" actId="2057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1:12:32.018" v="517"/>
        <pc:sldMkLst>
          <pc:docMk/>
          <pc:sldMk cId="1325936551" sldId="264"/>
        </pc:sldMkLst>
        <pc:spChg chg="mod">
          <ac:chgData name="Elise Yancey" userId="da350038-5415-440d-a3a0-39230d3f8ae8" providerId="ADAL" clId="{FE0FE473-AB6C-4F8A-A7A5-BCAE2A980BC8}" dt="2026-06-26T01:11:14.432" v="488"/>
          <ac:spMkLst>
            <pc:docMk/>
            <pc:sldMk cId="1325936551" sldId="264"/>
            <ac:spMk id="3" creationId="{C34C683A-5978-FBA8-B17B-04C00A7D56E1}"/>
          </ac:spMkLst>
        </pc:spChg>
        <pc:spChg chg="add mod">
          <ac:chgData name="Elise Yancey" userId="da350038-5415-440d-a3a0-39230d3f8ae8" providerId="ADAL" clId="{FE0FE473-AB6C-4F8A-A7A5-BCAE2A980BC8}" dt="2026-06-26T01:11:14.432" v="488"/>
          <ac:spMkLst>
            <pc:docMk/>
            <pc:sldMk cId="1325936551" sldId="264"/>
            <ac:spMk id="10" creationId="{9F848D91-759A-B91D-508C-D7AC167EE3AB}"/>
          </ac:spMkLst>
        </pc:spChg>
        <pc:spChg chg="add mod">
          <ac:chgData name="Elise Yancey" userId="da350038-5415-440d-a3a0-39230d3f8ae8" providerId="ADAL" clId="{FE0FE473-AB6C-4F8A-A7A5-BCAE2A980BC8}" dt="2026-06-26T01:11:14.432" v="488"/>
          <ac:spMkLst>
            <pc:docMk/>
            <pc:sldMk cId="1325936551" sldId="264"/>
            <ac:spMk id="11" creationId="{DDE233E6-C456-092A-BC05-1AA0E9AAEBE1}"/>
          </ac:spMkLst>
        </pc:spChg>
        <pc:grpChg chg="add mod">
          <ac:chgData name="Elise Yancey" userId="da350038-5415-440d-a3a0-39230d3f8ae8" providerId="ADAL" clId="{FE0FE473-AB6C-4F8A-A7A5-BCAE2A980BC8}" dt="2026-06-26T01:11:14.432" v="488"/>
          <ac:grpSpMkLst>
            <pc:docMk/>
            <pc:sldMk cId="1325936551" sldId="264"/>
            <ac:grpSpMk id="2" creationId="{9BDCF98E-48F9-7D7D-6E20-0ED4EDD36D9E}"/>
          </ac:grpSpMkLst>
        </pc:grpChg>
        <pc:grpChg chg="mod">
          <ac:chgData name="Elise Yancey" userId="da350038-5415-440d-a3a0-39230d3f8ae8" providerId="ADAL" clId="{FE0FE473-AB6C-4F8A-A7A5-BCAE2A980BC8}" dt="2026-06-26T01:11:14.432" v="488"/>
          <ac:grpSpMkLst>
            <pc:docMk/>
            <pc:sldMk cId="1325936551" sldId="264"/>
            <ac:grpSpMk id="4" creationId="{595349F1-1685-BF60-7CE1-EAC2D7365EF5}"/>
          </ac:grpSpMkLst>
        </pc:grpChg>
        <pc:graphicFrameChg chg="add mod modGraphic">
          <ac:chgData name="Elise Yancey" userId="da350038-5415-440d-a3a0-39230d3f8ae8" providerId="ADAL" clId="{FE0FE473-AB6C-4F8A-A7A5-BCAE2A980BC8}" dt="2026-06-26T01:12:32.018" v="517"/>
          <ac:graphicFrameMkLst>
            <pc:docMk/>
            <pc:sldMk cId="1325936551" sldId="264"/>
            <ac:graphicFrameMk id="12" creationId="{6687F2E3-23A2-6261-9FF5-DAA932A24175}"/>
          </ac:graphicFrameMkLst>
        </pc:graphicFrameChg>
        <pc:picChg chg="mod">
          <ac:chgData name="Elise Yancey" userId="da350038-5415-440d-a3a0-39230d3f8ae8" providerId="ADAL" clId="{FE0FE473-AB6C-4F8A-A7A5-BCAE2A980BC8}" dt="2026-06-26T01:11:14.432" v="488"/>
          <ac:picMkLst>
            <pc:docMk/>
            <pc:sldMk cId="1325936551" sldId="264"/>
            <ac:picMk id="5" creationId="{07BFC58A-7BEA-2168-1656-AF000CF876ED}"/>
          </ac:picMkLst>
        </pc:picChg>
        <pc:picChg chg="mod">
          <ac:chgData name="Elise Yancey" userId="da350038-5415-440d-a3a0-39230d3f8ae8" providerId="ADAL" clId="{FE0FE473-AB6C-4F8A-A7A5-BCAE2A980BC8}" dt="2026-06-26T01:11:14.432" v="488"/>
          <ac:picMkLst>
            <pc:docMk/>
            <pc:sldMk cId="1325936551" sldId="264"/>
            <ac:picMk id="6" creationId="{11639F8C-33D0-38B1-6A95-6B2DA2AD312E}"/>
          </ac:picMkLst>
        </pc:picChg>
        <pc:picChg chg="mod">
          <ac:chgData name="Elise Yancey" userId="da350038-5415-440d-a3a0-39230d3f8ae8" providerId="ADAL" clId="{FE0FE473-AB6C-4F8A-A7A5-BCAE2A980BC8}" dt="2026-06-26T01:11:14.432" v="488"/>
          <ac:picMkLst>
            <pc:docMk/>
            <pc:sldMk cId="1325936551" sldId="264"/>
            <ac:picMk id="7" creationId="{C138CE94-F8E1-C880-257A-B58EA55F2138}"/>
          </ac:picMkLst>
        </pc:picChg>
        <pc:picChg chg="mod">
          <ac:chgData name="Elise Yancey" userId="da350038-5415-440d-a3a0-39230d3f8ae8" providerId="ADAL" clId="{FE0FE473-AB6C-4F8A-A7A5-BCAE2A980BC8}" dt="2026-06-26T01:11:14.432" v="488"/>
          <ac:picMkLst>
            <pc:docMk/>
            <pc:sldMk cId="1325936551" sldId="264"/>
            <ac:picMk id="8" creationId="{BCA16ECD-0FC2-D354-E3E3-DBF998B23F03}"/>
          </ac:picMkLst>
        </pc:picChg>
        <pc:picChg chg="mod">
          <ac:chgData name="Elise Yancey" userId="da350038-5415-440d-a3a0-39230d3f8ae8" providerId="ADAL" clId="{FE0FE473-AB6C-4F8A-A7A5-BCAE2A980BC8}" dt="2026-06-26T01:11:14.432" v="488"/>
          <ac:picMkLst>
            <pc:docMk/>
            <pc:sldMk cId="1325936551" sldId="264"/>
            <ac:picMk id="9" creationId="{DB8E4987-EF5F-E99D-618D-00CF0708F907}"/>
          </ac:picMkLst>
        </pc:picChg>
      </pc:sldChg>
      <pc:sldMasterChg chg="modSldLayout sldLayoutOrd">
        <pc:chgData name="Elise Yancey" userId="da350038-5415-440d-a3a0-39230d3f8ae8" providerId="ADAL" clId="{FE0FE473-AB6C-4F8A-A7A5-BCAE2A980BC8}" dt="2026-06-26T01:57:35.819" v="524" actId="1038"/>
        <pc:sldMasterMkLst>
          <pc:docMk/>
          <pc:sldMasterMk cId="2042602556" sldId="2147483687"/>
        </pc:sldMasterMkLst>
        <pc:sldLayoutChg chg="modSp mod ord">
          <pc:chgData name="Elise Yancey" userId="da350038-5415-440d-a3a0-39230d3f8ae8" providerId="ADAL" clId="{FE0FE473-AB6C-4F8A-A7A5-BCAE2A980BC8}" dt="2026-06-26T01:08:51.435" v="469"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42:38.452" v="7" actId="20577"/>
            <ac:spMkLst>
              <pc:docMk/>
              <pc:sldMasterMk cId="2042602556" sldId="2147483687"/>
              <pc:sldLayoutMk cId="379408542" sldId="2147483701"/>
              <ac:spMk id="2" creationId="{C37269B9-5613-0F91-26E1-06E4B6B9898C}"/>
            </ac:spMkLst>
          </pc:spChg>
          <pc:spChg chg="mod">
            <ac:chgData name="Elise Yancey" userId="da350038-5415-440d-a3a0-39230d3f8ae8" providerId="ADAL" clId="{FE0FE473-AB6C-4F8A-A7A5-BCAE2A980BC8}" dt="2026-06-19T18:42:41.685" v="9" actId="1076"/>
            <ac:spMkLst>
              <pc:docMk/>
              <pc:sldMasterMk cId="2042602556" sldId="2147483687"/>
              <pc:sldLayoutMk cId="379408542" sldId="2147483701"/>
              <ac:spMk id="7" creationId="{F397B3A4-E53C-5D63-1E6E-2E7067EF9F37}"/>
            </ac:spMkLst>
          </pc:spChg>
        </pc:sldLayoutChg>
        <pc:sldLayoutChg chg="modSp mod">
          <pc:chgData name="Elise Yancey" userId="da350038-5415-440d-a3a0-39230d3f8ae8" providerId="ADAL" clId="{FE0FE473-AB6C-4F8A-A7A5-BCAE2A980BC8}" dt="2026-06-19T18:43:18.452" v="17"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43:18.452" v="17"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43:11.170" v="13"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8:43:11.170" v="13"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1:08:52.470" v="470"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8:42:25.644"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1:57:35.819" v="524" actId="1038"/>
          <pc:sldLayoutMkLst>
            <pc:docMk/>
            <pc:sldMasterMk cId="2042602556" sldId="2147483687"/>
            <pc:sldLayoutMk cId="2596543684" sldId="2147483705"/>
          </pc:sldLayoutMkLst>
          <pc:spChg chg="del">
            <ac:chgData name="Elise Yancey" userId="da350038-5415-440d-a3a0-39230d3f8ae8" providerId="ADAL" clId="{FE0FE473-AB6C-4F8A-A7A5-BCAE2A980BC8}" dt="2026-06-26T01:09:02.807" v="473" actId="478"/>
            <ac:spMkLst>
              <pc:docMk/>
              <pc:sldMasterMk cId="2042602556" sldId="2147483687"/>
              <pc:sldLayoutMk cId="2596543684" sldId="2147483705"/>
              <ac:spMk id="2" creationId="{BA39653F-3BC6-B10C-3BEA-FE76463C279B}"/>
            </ac:spMkLst>
          </pc:spChg>
          <pc:spChg chg="del">
            <ac:chgData name="Elise Yancey" userId="da350038-5415-440d-a3a0-39230d3f8ae8" providerId="ADAL" clId="{FE0FE473-AB6C-4F8A-A7A5-BCAE2A980BC8}" dt="2026-06-26T01:09:03.973" v="474" actId="478"/>
            <ac:spMkLst>
              <pc:docMk/>
              <pc:sldMasterMk cId="2042602556" sldId="2147483687"/>
              <pc:sldLayoutMk cId="2596543684" sldId="2147483705"/>
              <ac:spMk id="3" creationId="{224ECBD9-B535-A216-8128-E479F62B5754}"/>
            </ac:spMkLst>
          </pc:spChg>
          <pc:spChg chg="del">
            <ac:chgData name="Elise Yancey" userId="da350038-5415-440d-a3a0-39230d3f8ae8" providerId="ADAL" clId="{FE0FE473-AB6C-4F8A-A7A5-BCAE2A980BC8}" dt="2026-06-26T01:09:06.312" v="476" actId="478"/>
            <ac:spMkLst>
              <pc:docMk/>
              <pc:sldMasterMk cId="2042602556" sldId="2147483687"/>
              <pc:sldLayoutMk cId="2596543684" sldId="2147483705"/>
              <ac:spMk id="4" creationId="{07CDFEF4-7153-3A95-227F-95472CFEE9BF}"/>
            </ac:spMkLst>
          </pc:spChg>
          <pc:spChg chg="del">
            <ac:chgData name="Elise Yancey" userId="da350038-5415-440d-a3a0-39230d3f8ae8" providerId="ADAL" clId="{FE0FE473-AB6C-4F8A-A7A5-BCAE2A980BC8}" dt="2026-06-26T01:09:05.789" v="475" actId="478"/>
            <ac:spMkLst>
              <pc:docMk/>
              <pc:sldMasterMk cId="2042602556" sldId="2147483687"/>
              <pc:sldLayoutMk cId="2596543684" sldId="2147483705"/>
              <ac:spMk id="5" creationId="{90A0A938-5695-A6D5-2347-D12F36EEB250}"/>
            </ac:spMkLst>
          </pc:spChg>
          <pc:spChg chg="add mod">
            <ac:chgData name="Elise Yancey" userId="da350038-5415-440d-a3a0-39230d3f8ae8" providerId="ADAL" clId="{FE0FE473-AB6C-4F8A-A7A5-BCAE2A980BC8}" dt="2026-06-26T01:09:27.418" v="481" actId="20577"/>
            <ac:spMkLst>
              <pc:docMk/>
              <pc:sldMasterMk cId="2042602556" sldId="2147483687"/>
              <pc:sldLayoutMk cId="2596543684" sldId="2147483705"/>
              <ac:spMk id="6" creationId="{2214052B-A302-8CD5-00F1-C7DCC775E899}"/>
            </ac:spMkLst>
          </pc:spChg>
          <pc:spChg chg="add mod">
            <ac:chgData name="Elise Yancey" userId="da350038-5415-440d-a3a0-39230d3f8ae8" providerId="ADAL" clId="{FE0FE473-AB6C-4F8A-A7A5-BCAE2A980BC8}" dt="2026-06-26T01:09:18.489" v="477"/>
            <ac:spMkLst>
              <pc:docMk/>
              <pc:sldMasterMk cId="2042602556" sldId="2147483687"/>
              <pc:sldLayoutMk cId="2596543684" sldId="2147483705"/>
              <ac:spMk id="7" creationId="{83AE913C-F43E-22AA-A4E6-5805BA876C43}"/>
            </ac:spMkLst>
          </pc:spChg>
          <pc:spChg chg="add mod">
            <ac:chgData name="Elise Yancey" userId="da350038-5415-440d-a3a0-39230d3f8ae8" providerId="ADAL" clId="{FE0FE473-AB6C-4F8A-A7A5-BCAE2A980BC8}" dt="2026-06-26T01:09:18.489" v="477"/>
            <ac:spMkLst>
              <pc:docMk/>
              <pc:sldMasterMk cId="2042602556" sldId="2147483687"/>
              <pc:sldLayoutMk cId="2596543684" sldId="2147483705"/>
              <ac:spMk id="8" creationId="{46681C81-26D5-D1C9-DB9E-24EF80DF3228}"/>
            </ac:spMkLst>
          </pc:spChg>
          <pc:spChg chg="add mod">
            <ac:chgData name="Elise Yancey" userId="da350038-5415-440d-a3a0-39230d3f8ae8" providerId="ADAL" clId="{FE0FE473-AB6C-4F8A-A7A5-BCAE2A980BC8}" dt="2026-06-26T01:09:18.489" v="477"/>
            <ac:spMkLst>
              <pc:docMk/>
              <pc:sldMasterMk cId="2042602556" sldId="2147483687"/>
              <pc:sldLayoutMk cId="2596543684" sldId="2147483705"/>
              <ac:spMk id="9" creationId="{BD039A53-BDA7-5174-F75A-75368B3DF442}"/>
            </ac:spMkLst>
          </pc:spChg>
          <pc:spChg chg="add mod">
            <ac:chgData name="Elise Yancey" userId="da350038-5415-440d-a3a0-39230d3f8ae8" providerId="ADAL" clId="{FE0FE473-AB6C-4F8A-A7A5-BCAE2A980BC8}" dt="2026-06-26T01:09:18.489" v="477"/>
            <ac:spMkLst>
              <pc:docMk/>
              <pc:sldMasterMk cId="2042602556" sldId="2147483687"/>
              <pc:sldLayoutMk cId="2596543684" sldId="2147483705"/>
              <ac:spMk id="11" creationId="{D8E2192D-529B-D50B-C62A-C755832B12AE}"/>
            </ac:spMkLst>
          </pc:spChg>
          <pc:spChg chg="add mod">
            <ac:chgData name="Elise Yancey" userId="da350038-5415-440d-a3a0-39230d3f8ae8" providerId="ADAL" clId="{FE0FE473-AB6C-4F8A-A7A5-BCAE2A980BC8}" dt="2026-06-26T01:19:47.051" v="518" actId="14100"/>
            <ac:spMkLst>
              <pc:docMk/>
              <pc:sldMasterMk cId="2042602556" sldId="2147483687"/>
              <pc:sldLayoutMk cId="2596543684" sldId="2147483705"/>
              <ac:spMk id="12" creationId="{45B3D696-E806-BFE5-E8FB-C270013AB9B2}"/>
            </ac:spMkLst>
          </pc:spChg>
          <pc:spChg chg="add mod">
            <ac:chgData name="Elise Yancey" userId="da350038-5415-440d-a3a0-39230d3f8ae8" providerId="ADAL" clId="{FE0FE473-AB6C-4F8A-A7A5-BCAE2A980BC8}" dt="2026-06-26T01:09:18.489" v="477"/>
            <ac:spMkLst>
              <pc:docMk/>
              <pc:sldMasterMk cId="2042602556" sldId="2147483687"/>
              <pc:sldLayoutMk cId="2596543684" sldId="2147483705"/>
              <ac:spMk id="13" creationId="{C6EDD99B-5F30-A479-F8F2-8A36198C7710}"/>
            </ac:spMkLst>
          </pc:spChg>
          <pc:picChg chg="add mod">
            <ac:chgData name="Elise Yancey" userId="da350038-5415-440d-a3a0-39230d3f8ae8" providerId="ADAL" clId="{FE0FE473-AB6C-4F8A-A7A5-BCAE2A980BC8}" dt="2026-06-26T01:57:35.819" v="524" actId="1038"/>
            <ac:picMkLst>
              <pc:docMk/>
              <pc:sldMasterMk cId="2042602556" sldId="2147483687"/>
              <pc:sldLayoutMk cId="2596543684" sldId="2147483705"/>
              <ac:picMk id="10" creationId="{72BF4CF3-393D-4955-F32C-83C4C76EBF5B}"/>
            </ac:picMkLst>
          </pc:picChg>
          <pc:picChg chg="add mod">
            <ac:chgData name="Elise Yancey" userId="da350038-5415-440d-a3a0-39230d3f8ae8" providerId="ADAL" clId="{FE0FE473-AB6C-4F8A-A7A5-BCAE2A980BC8}" dt="2026-06-26T01:09:18.489" v="477"/>
            <ac:picMkLst>
              <pc:docMk/>
              <pc:sldMasterMk cId="2042602556" sldId="2147483687"/>
              <pc:sldLayoutMk cId="2596543684" sldId="2147483705"/>
              <ac:picMk id="14" creationId="{956450A1-3620-13EE-D28B-01D2915CAECA}"/>
            </ac:picMkLst>
          </pc:picChg>
          <pc:picChg chg="add mod">
            <ac:chgData name="Elise Yancey" userId="da350038-5415-440d-a3a0-39230d3f8ae8" providerId="ADAL" clId="{FE0FE473-AB6C-4F8A-A7A5-BCAE2A980BC8}" dt="2026-06-26T01:09:18.489" v="477"/>
            <ac:picMkLst>
              <pc:docMk/>
              <pc:sldMasterMk cId="2042602556" sldId="2147483687"/>
              <pc:sldLayoutMk cId="2596543684" sldId="2147483705"/>
              <ac:picMk id="15" creationId="{6DBBEE6E-11D0-549C-ABFE-E7A8BD919A4F}"/>
            </ac:picMkLst>
          </pc:picChg>
        </pc:sldLayoutChg>
      </pc:sldMasterChg>
      <pc:sldMasterChg chg="new del mod addSldLayout">
        <pc:chgData name="Elise Yancey" userId="da350038-5415-440d-a3a0-39230d3f8ae8" providerId="ADAL" clId="{FE0FE473-AB6C-4F8A-A7A5-BCAE2A980BC8}" dt="2026-06-26T01:08:58.551" v="472" actId="2696"/>
        <pc:sldMasterMkLst>
          <pc:docMk/>
          <pc:sldMasterMk cId="2384469223" sldId="2147483705"/>
        </pc:sldMasterMkLst>
        <pc:sldLayoutChg chg="new replId">
          <pc:chgData name="Elise Yancey" userId="da350038-5415-440d-a3a0-39230d3f8ae8" providerId="ADAL" clId="{FE0FE473-AB6C-4F8A-A7A5-BCAE2A980BC8}" dt="2026-06-26T01:08:56.042" v="471" actId="6938"/>
          <pc:sldLayoutMkLst>
            <pc:docMk/>
            <pc:sldMasterMk cId="2384469223" sldId="2147483705"/>
            <pc:sldLayoutMk cId="4120922222" sldId="2147483706"/>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2112256091" sldId="2147483707"/>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155416240" sldId="2147483708"/>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3545917277" sldId="2147483709"/>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115180918" sldId="2147483710"/>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1097686682" sldId="2147483711"/>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1916400850" sldId="2147483712"/>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2479902747" sldId="2147483713"/>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2774608226" sldId="2147483714"/>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192093439" sldId="2147483715"/>
          </pc:sldLayoutMkLst>
        </pc:sldLayoutChg>
        <pc:sldLayoutChg chg="new replId">
          <pc:chgData name="Elise Yancey" userId="da350038-5415-440d-a3a0-39230d3f8ae8" providerId="ADAL" clId="{FE0FE473-AB6C-4F8A-A7A5-BCAE2A980BC8}" dt="2026-06-26T01:08:56.042" v="471" actId="6938"/>
          <pc:sldLayoutMkLst>
            <pc:docMk/>
            <pc:sldMasterMk cId="2384469223" sldId="2147483705"/>
            <pc:sldLayoutMk cId="3247417800" sldId="214748371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9619875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14052B-A302-8CD5-00F1-C7DCC775E899}"/>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GB-Ins-Enrollment-Guide-MI  06/29</a:t>
            </a:r>
            <a:endParaRPr lang="en-US" sz="1100" dirty="0"/>
          </a:p>
        </p:txBody>
      </p:sp>
      <p:sp>
        <p:nvSpPr>
          <p:cNvPr id="7" name="TextBox 6">
            <a:extLst>
              <a:ext uri="{FF2B5EF4-FFF2-40B4-BE49-F238E27FC236}">
                <a16:creationId xmlns:a16="http://schemas.microsoft.com/office/drawing/2014/main" id="{83AE913C-F43E-22AA-A4E6-5805BA876C43}"/>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46681C81-26D5-D1C9-DB9E-24EF80DF3228}"/>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BD039A53-BDA7-5174-F75A-75368B3DF442}"/>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72BF4CF3-393D-4955-F32C-83C4C76EBF5B}"/>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D8E2192D-529B-D50B-C62A-C755832B12AE}"/>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45B3D696-E806-BFE5-E8FB-C270013AB9B2}"/>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C6EDD99B-5F30-A479-F8F2-8A36198C7710}"/>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956450A1-3620-13EE-D28B-01D2915CAECA}"/>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6DBBEE6E-11D0-549C-ABFE-E7A8BD919A4F}"/>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FA2487C5-C9C3-D80A-4762-21EBF6CABC17}"/>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2596543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GB-Ins-Enrollment-Guide-MI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GB-Ins-Enrollment-Guide-MI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GB-Ins-Enrollment-Guide-MI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GB-Ins-Enrollment-Guide-MI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611909-F030-98F6-6D5D-4EB47B5FEEC0}"/>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3AD26B1E-4137-0669-C7C8-997A637EDA80}"/>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7D1C5F9D-E83C-0B64-AE73-578BB6EB0E9A}"/>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5ADF85EB-9160-E0A6-A0C8-3A01C310D28D}"/>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FE0BC431-48E2-7DDC-0F13-C404533F3945}"/>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24345554"/>
              </p:ext>
            </p:extLst>
          </p:nvPr>
        </p:nvGraphicFramePr>
        <p:xfrm>
          <a:off x="457200" y="1383868"/>
          <a:ext cx="6867165" cy="7493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2193608047"/>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Transport Protection</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Transport Protection</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Ground Ambulance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 ground ambulance to move you to another hospital for specialized care, MASA will pay for your eligible out-of-pocket expenses.</a:t>
                      </a:r>
                      <a:endParaRPr lang="en-US" sz="600" b="1" i="0" u="none" strike="noStrike" dirty="0">
                        <a:solidFill>
                          <a:srgbClr val="545456"/>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Air Ambulance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$20k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$20k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8661519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Transport</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$2,500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$2,500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pp</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Air Transport</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84330877"/>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Recipient Transport</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2199263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1388409113"/>
              </p:ext>
            </p:extLst>
          </p:nvPr>
        </p:nvGraphicFramePr>
        <p:xfrm>
          <a:off x="457200" y="1383868"/>
          <a:ext cx="6858497" cy="3180943"/>
        </p:xfrm>
        <a:graphic>
          <a:graphicData uri="http://schemas.openxmlformats.org/drawingml/2006/table">
            <a:tbl>
              <a:tblPr firstRow="1" bandRow="1"/>
              <a:tblGrid>
                <a:gridCol w="4128219">
                  <a:extLst>
                    <a:ext uri="{9D8B030D-6E8A-4147-A177-3AD203B41FA5}">
                      <a16:colId xmlns:a16="http://schemas.microsoft.com/office/drawing/2014/main" val="463931578"/>
                    </a:ext>
                  </a:extLst>
                </a:gridCol>
                <a:gridCol w="208280">
                  <a:extLst>
                    <a:ext uri="{9D8B030D-6E8A-4147-A177-3AD203B41FA5}">
                      <a16:colId xmlns:a16="http://schemas.microsoft.com/office/drawing/2014/main" val="918897555"/>
                    </a:ext>
                  </a:extLst>
                </a:gridCol>
                <a:gridCol w="420333">
                  <a:extLst>
                    <a:ext uri="{9D8B030D-6E8A-4147-A177-3AD203B41FA5}">
                      <a16:colId xmlns:a16="http://schemas.microsoft.com/office/drawing/2014/main" val="617857949"/>
                    </a:ext>
                  </a:extLst>
                </a:gridCol>
                <a:gridCol w="420333">
                  <a:extLst>
                    <a:ext uri="{9D8B030D-6E8A-4147-A177-3AD203B41FA5}">
                      <a16:colId xmlns:a16="http://schemas.microsoft.com/office/drawing/2014/main" val="2611069059"/>
                    </a:ext>
                  </a:extLst>
                </a:gridCol>
                <a:gridCol w="420333">
                  <a:extLst>
                    <a:ext uri="{9D8B030D-6E8A-4147-A177-3AD203B41FA5}">
                      <a16:colId xmlns:a16="http://schemas.microsoft.com/office/drawing/2014/main" val="1562941862"/>
                    </a:ext>
                  </a:extLst>
                </a:gridCol>
                <a:gridCol w="420333">
                  <a:extLst>
                    <a:ext uri="{9D8B030D-6E8A-4147-A177-3AD203B41FA5}">
                      <a16:colId xmlns:a16="http://schemas.microsoft.com/office/drawing/2014/main" val="824550170"/>
                    </a:ext>
                  </a:extLst>
                </a:gridCol>
                <a:gridCol w="420333">
                  <a:extLst>
                    <a:ext uri="{9D8B030D-6E8A-4147-A177-3AD203B41FA5}">
                      <a16:colId xmlns:a16="http://schemas.microsoft.com/office/drawing/2014/main" val="1783301157"/>
                    </a:ext>
                  </a:extLst>
                </a:gridCol>
                <a:gridCol w="420333">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Transport Protection</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Transport Protection</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Ground Ambulance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 ground ambulance to move you to another hospital for specialized care, MASA will pay for your eligible out-of-pocket expenses.</a:t>
                      </a:r>
                      <a:endParaRPr lang="en-US" sz="600" b="1" i="0" u="none" strike="noStrike" dirty="0">
                        <a:solidFill>
                          <a:srgbClr val="545456"/>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Air Ambulance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ambulance to transfer you to a different hospital with the necessary level of care, MASA will pay for your eligible out-of-pocket expenses or pay you an indemnity amount.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84689814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Transport</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2E9A5DBC-2607-5326-CFF2-5C2C8829F864}"/>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BDCF98E-48F9-7D7D-6E20-0ED4EDD36D9E}"/>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C34C683A-5978-FBA8-B17B-04C00A7D56E1}"/>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595349F1-1685-BF60-7CE1-EAC2D7365EF5}"/>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07BFC58A-7BEA-2168-1656-AF000CF876ED}"/>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11639F8C-33D0-38B1-6A95-6B2DA2AD312E}"/>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C138CE94-F8E1-C880-257A-B58EA55F2138}"/>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BCA16ECD-0FC2-D354-E3E3-DBF998B23F03}"/>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DB8E4987-EF5F-E99D-618D-00CF0708F907}"/>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9F848D91-759A-B91D-508C-D7AC167EE3AB}"/>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DDE233E6-C456-092A-BC05-1AA0E9AAEBE1}"/>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6687F2E3-23A2-6261-9FF5-DAA932A24175}"/>
              </a:ext>
            </a:extLst>
          </p:cNvPr>
          <p:cNvGraphicFramePr>
            <a:graphicFrameLocks noGrp="1"/>
          </p:cNvGraphicFramePr>
          <p:nvPr>
            <p:extLst>
              <p:ext uri="{D42A27DB-BD31-4B8C-83A1-F6EECF244321}">
                <p14:modId xmlns:p14="http://schemas.microsoft.com/office/powerpoint/2010/main" val="2493096028"/>
              </p:ext>
            </p:extLst>
          </p:nvPr>
        </p:nvGraphicFramePr>
        <p:xfrm>
          <a:off x="2791709" y="3035247"/>
          <a:ext cx="4572002" cy="6279743"/>
        </p:xfrm>
        <a:graphic>
          <a:graphicData uri="http://schemas.openxmlformats.org/drawingml/2006/table">
            <a:tbl>
              <a:tblPr firstRow="1" bandRow="1"/>
              <a:tblGrid>
                <a:gridCol w="2015982">
                  <a:extLst>
                    <a:ext uri="{9D8B030D-6E8A-4147-A177-3AD203B41FA5}">
                      <a16:colId xmlns:a16="http://schemas.microsoft.com/office/drawing/2014/main" val="463931578"/>
                    </a:ext>
                  </a:extLst>
                </a:gridCol>
                <a:gridCol w="231314">
                  <a:extLst>
                    <a:ext uri="{9D8B030D-6E8A-4147-A177-3AD203B41FA5}">
                      <a16:colId xmlns:a16="http://schemas.microsoft.com/office/drawing/2014/main" val="2193608047"/>
                    </a:ext>
                  </a:extLst>
                </a:gridCol>
                <a:gridCol w="387451">
                  <a:extLst>
                    <a:ext uri="{9D8B030D-6E8A-4147-A177-3AD203B41FA5}">
                      <a16:colId xmlns:a16="http://schemas.microsoft.com/office/drawing/2014/main" val="617857949"/>
                    </a:ext>
                  </a:extLst>
                </a:gridCol>
                <a:gridCol w="387451">
                  <a:extLst>
                    <a:ext uri="{9D8B030D-6E8A-4147-A177-3AD203B41FA5}">
                      <a16:colId xmlns:a16="http://schemas.microsoft.com/office/drawing/2014/main" val="2611069059"/>
                    </a:ext>
                  </a:extLst>
                </a:gridCol>
                <a:gridCol w="387451">
                  <a:extLst>
                    <a:ext uri="{9D8B030D-6E8A-4147-A177-3AD203B41FA5}">
                      <a16:colId xmlns:a16="http://schemas.microsoft.com/office/drawing/2014/main" val="1562941862"/>
                    </a:ext>
                  </a:extLst>
                </a:gridCol>
                <a:gridCol w="387451">
                  <a:extLst>
                    <a:ext uri="{9D8B030D-6E8A-4147-A177-3AD203B41FA5}">
                      <a16:colId xmlns:a16="http://schemas.microsoft.com/office/drawing/2014/main" val="824550170"/>
                    </a:ext>
                  </a:extLst>
                </a:gridCol>
                <a:gridCol w="387451">
                  <a:extLst>
                    <a:ext uri="{9D8B030D-6E8A-4147-A177-3AD203B41FA5}">
                      <a16:colId xmlns:a16="http://schemas.microsoft.com/office/drawing/2014/main" val="1783301157"/>
                    </a:ext>
                  </a:extLst>
                </a:gridCol>
                <a:gridCol w="387451">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Transport Protection</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Transport Protection</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Ground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Air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$20k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$20k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8661519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$2,500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$2,500 max per claim</a:t>
                      </a:r>
                      <a:r>
                        <a:rPr kumimoji="0" lang="en-US" sz="600" b="0" i="0" u="none" strike="noStrike" kern="1200" cap="none" spc="0" normalizeH="0" baseline="30000" noProof="0" dirty="0">
                          <a:ln>
                            <a:noFill/>
                          </a:ln>
                          <a:solidFill>
                            <a:srgbClr val="454548"/>
                          </a:solidFill>
                          <a:effectLst/>
                          <a:uLnTx/>
                          <a:uFillTx/>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pp</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Air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Transport Protection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84330877"/>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Recipient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2199263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1325936551"/>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1772</TotalTime>
  <Words>2308</Words>
  <Application>Microsoft Office PowerPoint</Application>
  <PresentationFormat>Custom</PresentationFormat>
  <Paragraphs>294</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2026-06-26T02:15:17Z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