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9DCAA34-6130-49C3-BA3F-BCC59686DE2A}">
          <p14:sldIdLst>
            <p14:sldId id="262"/>
          </p14:sldIdLst>
        </p14:section>
        <p14:section name="Two page version" id="{F4129EBF-E55A-4EB0-BF1D-A455A45920E2}">
          <p14:sldIdLst>
            <p14:sldId id="258"/>
            <p14:sldId id="261"/>
            <p14:sldId id="263"/>
          </p14:sldIdLst>
        </p14:section>
        <p14:section name="One page version" id="{71891B5A-BD2A-403D-8711-1BA7A05534B5}">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2FDA28-5D91-4815-84AF-1D30FA325555}" v="8" dt="2026-06-26T02:15:01.8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6" autoAdjust="0"/>
  </p:normalViewPr>
  <p:slideViewPr>
    <p:cSldViewPr snapToGrid="0">
      <p:cViewPr varScale="1">
        <p:scale>
          <a:sx n="45" d="100"/>
          <a:sy n="45" d="100"/>
        </p:scale>
        <p:origin x="2026"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modMainMaster addSection modSection">
      <pc:chgData name="Elise Yancey" userId="da350038-5415-440d-a3a0-39230d3f8ae8" providerId="ADAL" clId="{FE0FE473-AB6C-4F8A-A7A5-BCAE2A980BC8}" dt="2026-06-26T02:15:01.818" v="244"/>
      <pc:docMkLst>
        <pc:docMk/>
      </pc:docMkLst>
      <pc:sldChg chg="modSp mod">
        <pc:chgData name="Elise Yancey" userId="da350038-5415-440d-a3a0-39230d3f8ae8" providerId="ADAL" clId="{FE0FE473-AB6C-4F8A-A7A5-BCAE2A980BC8}" dt="2026-06-19T21:50:19.594" v="135" actId="20577"/>
        <pc:sldMkLst>
          <pc:docMk/>
          <pc:sldMk cId="3395868442" sldId="261"/>
        </pc:sldMkLst>
        <pc:graphicFrameChg chg="mod modGraphic">
          <ac:chgData name="Elise Yancey" userId="da350038-5415-440d-a3a0-39230d3f8ae8" providerId="ADAL" clId="{FE0FE473-AB6C-4F8A-A7A5-BCAE2A980BC8}" dt="2026-06-19T21:50:19.594" v="135" actId="20577"/>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6T01:13:35.731" v="138"/>
        <pc:sldMkLst>
          <pc:docMk/>
          <pc:sldMk cId="3527842501" sldId="262"/>
        </pc:sldMkLst>
        <pc:spChg chg="del">
          <ac:chgData name="Elise Yancey" userId="da350038-5415-440d-a3a0-39230d3f8ae8" providerId="ADAL" clId="{FE0FE473-AB6C-4F8A-A7A5-BCAE2A980BC8}" dt="2026-06-26T01:13:29.741" v="137" actId="478"/>
          <ac:spMkLst>
            <pc:docMk/>
            <pc:sldMk cId="3527842501" sldId="262"/>
            <ac:spMk id="2" creationId="{0B191720-77DF-B128-7A02-E7244B714BBE}"/>
          </ac:spMkLst>
        </pc:spChg>
        <pc:spChg chg="add mod">
          <ac:chgData name="Elise Yancey" userId="da350038-5415-440d-a3a0-39230d3f8ae8" providerId="ADAL" clId="{FE0FE473-AB6C-4F8A-A7A5-BCAE2A980BC8}" dt="2026-06-26T01:13:35.731" v="138"/>
          <ac:spMkLst>
            <pc:docMk/>
            <pc:sldMk cId="3527842501" sldId="262"/>
            <ac:spMk id="3" creationId="{B5028BD8-DF1E-1ED9-BD82-AFA0CA91A9C0}"/>
          </ac:spMkLst>
        </pc:spChg>
        <pc:spChg chg="del">
          <ac:chgData name="Elise Yancey" userId="da350038-5415-440d-a3a0-39230d3f8ae8" providerId="ADAL" clId="{FE0FE473-AB6C-4F8A-A7A5-BCAE2A980BC8}" dt="2026-06-26T01:13:29.741" v="137" actId="478"/>
          <ac:spMkLst>
            <pc:docMk/>
            <pc:sldMk cId="3527842501" sldId="262"/>
            <ac:spMk id="6" creationId="{ECAD7F02-C664-35E4-1F5A-15734210156E}"/>
          </ac:spMkLst>
        </pc:spChg>
        <pc:spChg chg="add mod">
          <ac:chgData name="Elise Yancey" userId="da350038-5415-440d-a3a0-39230d3f8ae8" providerId="ADAL" clId="{FE0FE473-AB6C-4F8A-A7A5-BCAE2A980BC8}" dt="2026-06-26T01:13:35.731" v="138"/>
          <ac:spMkLst>
            <pc:docMk/>
            <pc:sldMk cId="3527842501" sldId="262"/>
            <ac:spMk id="7" creationId="{4E9A7E7E-852C-A0E3-DD3B-CFA671ADC0D7}"/>
          </ac:spMkLst>
        </pc:spChg>
        <pc:spChg chg="del">
          <ac:chgData name="Elise Yancey" userId="da350038-5415-440d-a3a0-39230d3f8ae8" providerId="ADAL" clId="{FE0FE473-AB6C-4F8A-A7A5-BCAE2A980BC8}" dt="2026-06-26T01:13:29.741" v="137" actId="478"/>
          <ac:spMkLst>
            <pc:docMk/>
            <pc:sldMk cId="3527842501" sldId="262"/>
            <ac:spMk id="8" creationId="{F6C71DC9-8F53-8179-A757-32B13EF0BCEF}"/>
          </ac:spMkLst>
        </pc:spChg>
        <pc:spChg chg="add mod">
          <ac:chgData name="Elise Yancey" userId="da350038-5415-440d-a3a0-39230d3f8ae8" providerId="ADAL" clId="{FE0FE473-AB6C-4F8A-A7A5-BCAE2A980BC8}" dt="2026-06-26T01:13:35.731" v="138"/>
          <ac:spMkLst>
            <pc:docMk/>
            <pc:sldMk cId="3527842501" sldId="262"/>
            <ac:spMk id="9" creationId="{7E43D318-6EC0-B811-BCA4-9DD9069A459F}"/>
          </ac:spMkLst>
        </pc:spChg>
        <pc:spChg chg="del">
          <ac:chgData name="Elise Yancey" userId="da350038-5415-440d-a3a0-39230d3f8ae8" providerId="ADAL" clId="{FE0FE473-AB6C-4F8A-A7A5-BCAE2A980BC8}" dt="2026-06-26T01:13:29.741" v="137" actId="478"/>
          <ac:spMkLst>
            <pc:docMk/>
            <pc:sldMk cId="3527842501" sldId="262"/>
            <ac:spMk id="10" creationId="{826817CE-0210-2194-E281-52B4CA6A86AF}"/>
          </ac:spMkLst>
        </pc:spChg>
        <pc:spChg chg="add mod">
          <ac:chgData name="Elise Yancey" userId="da350038-5415-440d-a3a0-39230d3f8ae8" providerId="ADAL" clId="{FE0FE473-AB6C-4F8A-A7A5-BCAE2A980BC8}" dt="2026-06-26T01:13:35.731" v="138"/>
          <ac:spMkLst>
            <pc:docMk/>
            <pc:sldMk cId="3527842501" sldId="262"/>
            <ac:spMk id="11" creationId="{FA410EE0-8F65-E28E-3B34-BF2B5A223928}"/>
          </ac:spMkLst>
        </pc:spChg>
        <pc:picChg chg="del">
          <ac:chgData name="Elise Yancey" userId="da350038-5415-440d-a3a0-39230d3f8ae8" providerId="ADAL" clId="{FE0FE473-AB6C-4F8A-A7A5-BCAE2A980BC8}" dt="2026-06-26T01:13:29.741" v="137"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01:13:35.731" v="138"/>
          <ac:picMkLst>
            <pc:docMk/>
            <pc:sldMk cId="3527842501" sldId="262"/>
            <ac:picMk id="5" creationId="{3800E724-A2A1-7CC7-710B-8C42F2517D63}"/>
          </ac:picMkLst>
        </pc:picChg>
      </pc:sldChg>
      <pc:sldChg chg="addSp modSp mod">
        <pc:chgData name="Elise Yancey" userId="da350038-5415-440d-a3a0-39230d3f8ae8" providerId="ADAL" clId="{FE0FE473-AB6C-4F8A-A7A5-BCAE2A980BC8}" dt="2026-06-26T02:15:01.818" v="244"/>
        <pc:sldMkLst>
          <pc:docMk/>
          <pc:sldMk cId="434854344" sldId="263"/>
        </pc:sldMkLst>
        <pc:spChg chg="add mod">
          <ac:chgData name="Elise Yancey" userId="da350038-5415-440d-a3a0-39230d3f8ae8" providerId="ADAL" clId="{FE0FE473-AB6C-4F8A-A7A5-BCAE2A980BC8}" dt="2026-06-26T02:15:01.818" v="244"/>
          <ac:spMkLst>
            <pc:docMk/>
            <pc:sldMk cId="434854344" sldId="263"/>
            <ac:spMk id="2" creationId="{08D1837D-D784-8880-4241-B34D04200100}"/>
          </ac:spMkLst>
        </pc:spChg>
        <pc:graphicFrameChg chg="mod modGraphic">
          <ac:chgData name="Elise Yancey" userId="da350038-5415-440d-a3a0-39230d3f8ae8" providerId="ADAL" clId="{FE0FE473-AB6C-4F8A-A7A5-BCAE2A980BC8}" dt="2026-06-19T21:49:50.395" v="129" actId="207"/>
          <ac:graphicFrameMkLst>
            <pc:docMk/>
            <pc:sldMk cId="434854344" sldId="263"/>
            <ac:graphicFrameMk id="6" creationId="{CE9883BA-1E37-9AAA-B0FC-F7392C80AE30}"/>
          </ac:graphicFrameMkLst>
        </pc:graphicFrameChg>
      </pc:sldChg>
      <pc:sldChg chg="addSp modSp new mod">
        <pc:chgData name="Elise Yancey" userId="da350038-5415-440d-a3a0-39230d3f8ae8" providerId="ADAL" clId="{FE0FE473-AB6C-4F8A-A7A5-BCAE2A980BC8}" dt="2026-06-26T01:18:34.111" v="232"/>
        <pc:sldMkLst>
          <pc:docMk/>
          <pc:sldMk cId="1842168122" sldId="264"/>
        </pc:sldMkLst>
        <pc:spChg chg="mod">
          <ac:chgData name="Elise Yancey" userId="da350038-5415-440d-a3a0-39230d3f8ae8" providerId="ADAL" clId="{FE0FE473-AB6C-4F8A-A7A5-BCAE2A980BC8}" dt="2026-06-26T01:18:34.111" v="232"/>
          <ac:spMkLst>
            <pc:docMk/>
            <pc:sldMk cId="1842168122" sldId="264"/>
            <ac:spMk id="4" creationId="{DBBAC937-12F0-6FF0-DC49-C0F35A25E3B3}"/>
          </ac:spMkLst>
        </pc:spChg>
        <pc:spChg chg="add mod">
          <ac:chgData name="Elise Yancey" userId="da350038-5415-440d-a3a0-39230d3f8ae8" providerId="ADAL" clId="{FE0FE473-AB6C-4F8A-A7A5-BCAE2A980BC8}" dt="2026-06-26T01:18:34.111" v="232"/>
          <ac:spMkLst>
            <pc:docMk/>
            <pc:sldMk cId="1842168122" sldId="264"/>
            <ac:spMk id="11" creationId="{1FD647D1-6F97-B6E8-65EB-DBA9339E4F95}"/>
          </ac:spMkLst>
        </pc:spChg>
        <pc:spChg chg="add mod">
          <ac:chgData name="Elise Yancey" userId="da350038-5415-440d-a3a0-39230d3f8ae8" providerId="ADAL" clId="{FE0FE473-AB6C-4F8A-A7A5-BCAE2A980BC8}" dt="2026-06-26T01:18:34.111" v="232"/>
          <ac:spMkLst>
            <pc:docMk/>
            <pc:sldMk cId="1842168122" sldId="264"/>
            <ac:spMk id="12" creationId="{6CB0CF55-70A7-8B6A-A852-D89C40E3C536}"/>
          </ac:spMkLst>
        </pc:spChg>
        <pc:grpChg chg="add mod">
          <ac:chgData name="Elise Yancey" userId="da350038-5415-440d-a3a0-39230d3f8ae8" providerId="ADAL" clId="{FE0FE473-AB6C-4F8A-A7A5-BCAE2A980BC8}" dt="2026-06-26T01:18:34.111" v="232"/>
          <ac:grpSpMkLst>
            <pc:docMk/>
            <pc:sldMk cId="1842168122" sldId="264"/>
            <ac:grpSpMk id="3" creationId="{5510A796-CFA9-6661-5128-671DAB7E7EA5}"/>
          </ac:grpSpMkLst>
        </pc:grpChg>
        <pc:grpChg chg="mod">
          <ac:chgData name="Elise Yancey" userId="da350038-5415-440d-a3a0-39230d3f8ae8" providerId="ADAL" clId="{FE0FE473-AB6C-4F8A-A7A5-BCAE2A980BC8}" dt="2026-06-26T01:18:34.111" v="232"/>
          <ac:grpSpMkLst>
            <pc:docMk/>
            <pc:sldMk cId="1842168122" sldId="264"/>
            <ac:grpSpMk id="5" creationId="{D8417CC5-D258-EC81-5873-15B28412B33F}"/>
          </ac:grpSpMkLst>
        </pc:grpChg>
        <pc:graphicFrameChg chg="add mod modGraphic">
          <ac:chgData name="Elise Yancey" userId="da350038-5415-440d-a3a0-39230d3f8ae8" providerId="ADAL" clId="{FE0FE473-AB6C-4F8A-A7A5-BCAE2A980BC8}" dt="2026-06-26T01:18:16.303" v="231"/>
          <ac:graphicFrameMkLst>
            <pc:docMk/>
            <pc:sldMk cId="1842168122" sldId="264"/>
            <ac:graphicFrameMk id="2" creationId="{110D2BA4-DE20-57B6-787D-F68E8F7520B5}"/>
          </ac:graphicFrameMkLst>
        </pc:graphicFrameChg>
        <pc:picChg chg="mod">
          <ac:chgData name="Elise Yancey" userId="da350038-5415-440d-a3a0-39230d3f8ae8" providerId="ADAL" clId="{FE0FE473-AB6C-4F8A-A7A5-BCAE2A980BC8}" dt="2026-06-26T01:18:34.111" v="232"/>
          <ac:picMkLst>
            <pc:docMk/>
            <pc:sldMk cId="1842168122" sldId="264"/>
            <ac:picMk id="6" creationId="{9A8455F8-3A7A-E75B-3E85-378272E66501}"/>
          </ac:picMkLst>
        </pc:picChg>
        <pc:picChg chg="mod">
          <ac:chgData name="Elise Yancey" userId="da350038-5415-440d-a3a0-39230d3f8ae8" providerId="ADAL" clId="{FE0FE473-AB6C-4F8A-A7A5-BCAE2A980BC8}" dt="2026-06-26T01:18:34.111" v="232"/>
          <ac:picMkLst>
            <pc:docMk/>
            <pc:sldMk cId="1842168122" sldId="264"/>
            <ac:picMk id="7" creationId="{3990C97E-4CFE-7603-8CFE-422D2534E222}"/>
          </ac:picMkLst>
        </pc:picChg>
        <pc:picChg chg="mod">
          <ac:chgData name="Elise Yancey" userId="da350038-5415-440d-a3a0-39230d3f8ae8" providerId="ADAL" clId="{FE0FE473-AB6C-4F8A-A7A5-BCAE2A980BC8}" dt="2026-06-26T01:18:34.111" v="232"/>
          <ac:picMkLst>
            <pc:docMk/>
            <pc:sldMk cId="1842168122" sldId="264"/>
            <ac:picMk id="8" creationId="{3A1E1BAB-0422-AC52-3CE0-CC89C38A9ECC}"/>
          </ac:picMkLst>
        </pc:picChg>
        <pc:picChg chg="mod">
          <ac:chgData name="Elise Yancey" userId="da350038-5415-440d-a3a0-39230d3f8ae8" providerId="ADAL" clId="{FE0FE473-AB6C-4F8A-A7A5-BCAE2A980BC8}" dt="2026-06-26T01:18:34.111" v="232"/>
          <ac:picMkLst>
            <pc:docMk/>
            <pc:sldMk cId="1842168122" sldId="264"/>
            <ac:picMk id="9" creationId="{BDD0E22E-B86E-BFBE-E4F5-EF3A9259ACD1}"/>
          </ac:picMkLst>
        </pc:picChg>
        <pc:picChg chg="mod">
          <ac:chgData name="Elise Yancey" userId="da350038-5415-440d-a3a0-39230d3f8ae8" providerId="ADAL" clId="{FE0FE473-AB6C-4F8A-A7A5-BCAE2A980BC8}" dt="2026-06-26T01:18:34.111" v="232"/>
          <ac:picMkLst>
            <pc:docMk/>
            <pc:sldMk cId="1842168122" sldId="264"/>
            <ac:picMk id="10" creationId="{296D7BCC-058F-7F1E-4A0E-BF4076E1D8CC}"/>
          </ac:picMkLst>
        </pc:picChg>
      </pc:sldChg>
      <pc:sldMasterChg chg="modSldLayout sldLayoutOrd">
        <pc:chgData name="Elise Yancey" userId="da350038-5415-440d-a3a0-39230d3f8ae8" providerId="ADAL" clId="{FE0FE473-AB6C-4F8A-A7A5-BCAE2A980BC8}" dt="2026-06-26T01:56:32.552" v="243" actId="1037"/>
        <pc:sldMasterMkLst>
          <pc:docMk/>
          <pc:sldMasterMk cId="2042602556" sldId="2147483687"/>
        </pc:sldMasterMkLst>
        <pc:sldLayoutChg chg="modSp mod ord">
          <pc:chgData name="Elise Yancey" userId="da350038-5415-440d-a3a0-39230d3f8ae8" providerId="ADAL" clId="{FE0FE473-AB6C-4F8A-A7A5-BCAE2A980BC8}" dt="2026-06-26T01:16:08.842" v="157"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9:03:07.147" v="7" actId="20577"/>
            <ac:spMkLst>
              <pc:docMk/>
              <pc:sldMasterMk cId="2042602556" sldId="2147483687"/>
              <pc:sldLayoutMk cId="379408542" sldId="2147483701"/>
              <ac:spMk id="2" creationId="{C37269B9-5613-0F91-26E1-06E4B6B9898C}"/>
            </ac:spMkLst>
          </pc:spChg>
        </pc:sldLayoutChg>
        <pc:sldLayoutChg chg="modSp mod ord">
          <pc:chgData name="Elise Yancey" userId="da350038-5415-440d-a3a0-39230d3f8ae8" providerId="ADAL" clId="{FE0FE473-AB6C-4F8A-A7A5-BCAE2A980BC8}" dt="2026-06-26T01:14:21.118" v="141" actId="20578"/>
          <pc:sldLayoutMkLst>
            <pc:docMk/>
            <pc:sldMasterMk cId="2042602556" sldId="2147483687"/>
            <pc:sldLayoutMk cId="816268744" sldId="2147483702"/>
          </pc:sldLayoutMkLst>
          <pc:spChg chg="mod">
            <ac:chgData name="Elise Yancey" userId="da350038-5415-440d-a3a0-39230d3f8ae8" providerId="ADAL" clId="{FE0FE473-AB6C-4F8A-A7A5-BCAE2A980BC8}" dt="2026-06-19T19:03:17.921" v="15" actId="20577"/>
            <ac:spMkLst>
              <pc:docMk/>
              <pc:sldMasterMk cId="2042602556" sldId="2147483687"/>
              <pc:sldLayoutMk cId="816268744" sldId="2147483702"/>
              <ac:spMk id="2" creationId="{92121261-88F9-82CA-40D2-A916B5C0B998}"/>
            </ac:spMkLst>
          </pc:spChg>
        </pc:sldLayoutChg>
        <pc:sldLayoutChg chg="modSp mod ord">
          <pc:chgData name="Elise Yancey" userId="da350038-5415-440d-a3a0-39230d3f8ae8" providerId="ADAL" clId="{FE0FE473-AB6C-4F8A-A7A5-BCAE2A980BC8}" dt="2026-06-26T01:15:54.051" v="156" actId="20578"/>
          <pc:sldLayoutMkLst>
            <pc:docMk/>
            <pc:sldMasterMk cId="2042602556" sldId="2147483687"/>
            <pc:sldLayoutMk cId="1448560521" sldId="2147483703"/>
          </pc:sldLayoutMkLst>
          <pc:spChg chg="mod">
            <ac:chgData name="Elise Yancey" userId="da350038-5415-440d-a3a0-39230d3f8ae8" providerId="ADAL" clId="{FE0FE473-AB6C-4F8A-A7A5-BCAE2A980BC8}" dt="2026-06-19T19:03:12.001" v="11" actId="20577"/>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6T01:15:40.595" v="153"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19:03:00.900" v="3" actId="20577"/>
            <ac:spMkLst>
              <pc:docMk/>
              <pc:sldMasterMk cId="2042602556" sldId="2147483687"/>
              <pc:sldLayoutMk cId="4149246436" sldId="2147483704"/>
              <ac:spMk id="2" creationId="{BA9750FE-BDAB-A352-7C1D-E4B4CC99D24C}"/>
            </ac:spMkLst>
          </pc:spChg>
        </pc:sldLayoutChg>
        <pc:sldLayoutChg chg="addSp delSp modSp mod">
          <pc:chgData name="Elise Yancey" userId="da350038-5415-440d-a3a0-39230d3f8ae8" providerId="ADAL" clId="{FE0FE473-AB6C-4F8A-A7A5-BCAE2A980BC8}" dt="2026-06-26T01:56:32.552" v="243" actId="1037"/>
          <pc:sldLayoutMkLst>
            <pc:docMk/>
            <pc:sldMasterMk cId="2042602556" sldId="2147483687"/>
            <pc:sldLayoutMk cId="3042812864" sldId="2147483705"/>
          </pc:sldLayoutMkLst>
          <pc:spChg chg="del">
            <ac:chgData name="Elise Yancey" userId="da350038-5415-440d-a3a0-39230d3f8ae8" providerId="ADAL" clId="{FE0FE473-AB6C-4F8A-A7A5-BCAE2A980BC8}" dt="2026-06-26T01:14:32.285" v="143" actId="478"/>
            <ac:spMkLst>
              <pc:docMk/>
              <pc:sldMasterMk cId="2042602556" sldId="2147483687"/>
              <pc:sldLayoutMk cId="3042812864" sldId="2147483705"/>
              <ac:spMk id="2" creationId="{7C778911-5FA8-FE24-DB2A-2B0E8ACF0DFC}"/>
            </ac:spMkLst>
          </pc:spChg>
          <pc:spChg chg="del">
            <ac:chgData name="Elise Yancey" userId="da350038-5415-440d-a3a0-39230d3f8ae8" providerId="ADAL" clId="{FE0FE473-AB6C-4F8A-A7A5-BCAE2A980BC8}" dt="2026-06-26T01:14:33.508" v="144" actId="478"/>
            <ac:spMkLst>
              <pc:docMk/>
              <pc:sldMasterMk cId="2042602556" sldId="2147483687"/>
              <pc:sldLayoutMk cId="3042812864" sldId="2147483705"/>
              <ac:spMk id="3" creationId="{6C475DA5-A01E-15CE-EFB5-23CF3D9F4E85}"/>
            </ac:spMkLst>
          </pc:spChg>
          <pc:spChg chg="del">
            <ac:chgData name="Elise Yancey" userId="da350038-5415-440d-a3a0-39230d3f8ae8" providerId="ADAL" clId="{FE0FE473-AB6C-4F8A-A7A5-BCAE2A980BC8}" dt="2026-06-26T01:14:34.829" v="145" actId="478"/>
            <ac:spMkLst>
              <pc:docMk/>
              <pc:sldMasterMk cId="2042602556" sldId="2147483687"/>
              <pc:sldLayoutMk cId="3042812864" sldId="2147483705"/>
              <ac:spMk id="4" creationId="{27A5BB5F-97FB-CEE8-F99A-1F59FA2497C9}"/>
            </ac:spMkLst>
          </pc:spChg>
          <pc:spChg chg="del">
            <ac:chgData name="Elise Yancey" userId="da350038-5415-440d-a3a0-39230d3f8ae8" providerId="ADAL" clId="{FE0FE473-AB6C-4F8A-A7A5-BCAE2A980BC8}" dt="2026-06-26T01:14:35.403" v="146" actId="478"/>
            <ac:spMkLst>
              <pc:docMk/>
              <pc:sldMasterMk cId="2042602556" sldId="2147483687"/>
              <pc:sldLayoutMk cId="3042812864" sldId="2147483705"/>
              <ac:spMk id="5" creationId="{F2719794-D718-A0A2-2EE9-48578186E78C}"/>
            </ac:spMkLst>
          </pc:spChg>
          <pc:spChg chg="add mod">
            <ac:chgData name="Elise Yancey" userId="da350038-5415-440d-a3a0-39230d3f8ae8" providerId="ADAL" clId="{FE0FE473-AB6C-4F8A-A7A5-BCAE2A980BC8}" dt="2026-06-26T01:14:47.618" v="151" actId="20577"/>
            <ac:spMkLst>
              <pc:docMk/>
              <pc:sldMasterMk cId="2042602556" sldId="2147483687"/>
              <pc:sldLayoutMk cId="3042812864" sldId="2147483705"/>
              <ac:spMk id="6" creationId="{3CD72B96-BE41-1D7F-35E6-AD8A11F0AB78}"/>
            </ac:spMkLst>
          </pc:spChg>
          <pc:spChg chg="add mod">
            <ac:chgData name="Elise Yancey" userId="da350038-5415-440d-a3a0-39230d3f8ae8" providerId="ADAL" clId="{FE0FE473-AB6C-4F8A-A7A5-BCAE2A980BC8}" dt="2026-06-26T01:14:42.439" v="147"/>
            <ac:spMkLst>
              <pc:docMk/>
              <pc:sldMasterMk cId="2042602556" sldId="2147483687"/>
              <pc:sldLayoutMk cId="3042812864" sldId="2147483705"/>
              <ac:spMk id="7" creationId="{55B3A883-9859-DD92-4FB4-695C9BB7D59B}"/>
            </ac:spMkLst>
          </pc:spChg>
          <pc:spChg chg="add mod">
            <ac:chgData name="Elise Yancey" userId="da350038-5415-440d-a3a0-39230d3f8ae8" providerId="ADAL" clId="{FE0FE473-AB6C-4F8A-A7A5-BCAE2A980BC8}" dt="2026-06-26T01:14:42.439" v="147"/>
            <ac:spMkLst>
              <pc:docMk/>
              <pc:sldMasterMk cId="2042602556" sldId="2147483687"/>
              <pc:sldLayoutMk cId="3042812864" sldId="2147483705"/>
              <ac:spMk id="8" creationId="{14EF61F6-B8AD-FF1F-A4C6-D8802CDFDEEA}"/>
            </ac:spMkLst>
          </pc:spChg>
          <pc:spChg chg="add mod">
            <ac:chgData name="Elise Yancey" userId="da350038-5415-440d-a3a0-39230d3f8ae8" providerId="ADAL" clId="{FE0FE473-AB6C-4F8A-A7A5-BCAE2A980BC8}" dt="2026-06-26T01:14:42.439" v="147"/>
            <ac:spMkLst>
              <pc:docMk/>
              <pc:sldMasterMk cId="2042602556" sldId="2147483687"/>
              <pc:sldLayoutMk cId="3042812864" sldId="2147483705"/>
              <ac:spMk id="9" creationId="{0F8B6C89-8545-F1C2-C6AB-7358D47A0E28}"/>
            </ac:spMkLst>
          </pc:spChg>
          <pc:spChg chg="add mod">
            <ac:chgData name="Elise Yancey" userId="da350038-5415-440d-a3a0-39230d3f8ae8" providerId="ADAL" clId="{FE0FE473-AB6C-4F8A-A7A5-BCAE2A980BC8}" dt="2026-06-26T01:14:42.439" v="147"/>
            <ac:spMkLst>
              <pc:docMk/>
              <pc:sldMasterMk cId="2042602556" sldId="2147483687"/>
              <pc:sldLayoutMk cId="3042812864" sldId="2147483705"/>
              <ac:spMk id="11" creationId="{95601A6B-1C14-AE13-9DCF-A2F1CFAF3207}"/>
            </ac:spMkLst>
          </pc:spChg>
          <pc:spChg chg="add mod">
            <ac:chgData name="Elise Yancey" userId="da350038-5415-440d-a3a0-39230d3f8ae8" providerId="ADAL" clId="{FE0FE473-AB6C-4F8A-A7A5-BCAE2A980BC8}" dt="2026-06-26T01:19:18.269" v="233" actId="14100"/>
            <ac:spMkLst>
              <pc:docMk/>
              <pc:sldMasterMk cId="2042602556" sldId="2147483687"/>
              <pc:sldLayoutMk cId="3042812864" sldId="2147483705"/>
              <ac:spMk id="12" creationId="{8316D150-9111-8DAD-FED9-76796662E20D}"/>
            </ac:spMkLst>
          </pc:spChg>
          <pc:spChg chg="add mod">
            <ac:chgData name="Elise Yancey" userId="da350038-5415-440d-a3a0-39230d3f8ae8" providerId="ADAL" clId="{FE0FE473-AB6C-4F8A-A7A5-BCAE2A980BC8}" dt="2026-06-26T01:14:42.439" v="147"/>
            <ac:spMkLst>
              <pc:docMk/>
              <pc:sldMasterMk cId="2042602556" sldId="2147483687"/>
              <pc:sldLayoutMk cId="3042812864" sldId="2147483705"/>
              <ac:spMk id="13" creationId="{3B5CF023-51F5-4CC0-C263-7FC1048B48C1}"/>
            </ac:spMkLst>
          </pc:spChg>
          <pc:picChg chg="add mod">
            <ac:chgData name="Elise Yancey" userId="da350038-5415-440d-a3a0-39230d3f8ae8" providerId="ADAL" clId="{FE0FE473-AB6C-4F8A-A7A5-BCAE2A980BC8}" dt="2026-06-26T01:56:32.552" v="243" actId="1037"/>
            <ac:picMkLst>
              <pc:docMk/>
              <pc:sldMasterMk cId="2042602556" sldId="2147483687"/>
              <pc:sldLayoutMk cId="3042812864" sldId="2147483705"/>
              <ac:picMk id="10" creationId="{3F596114-25B4-24E4-DCE0-C6763D2589AD}"/>
            </ac:picMkLst>
          </pc:picChg>
          <pc:picChg chg="add mod">
            <ac:chgData name="Elise Yancey" userId="da350038-5415-440d-a3a0-39230d3f8ae8" providerId="ADAL" clId="{FE0FE473-AB6C-4F8A-A7A5-BCAE2A980BC8}" dt="2026-06-26T01:14:42.439" v="147"/>
            <ac:picMkLst>
              <pc:docMk/>
              <pc:sldMasterMk cId="2042602556" sldId="2147483687"/>
              <pc:sldLayoutMk cId="3042812864" sldId="2147483705"/>
              <ac:picMk id="14" creationId="{83E05FE4-4D5C-FCF1-BCB7-23B2CBF3A841}"/>
            </ac:picMkLst>
          </pc:picChg>
          <pc:picChg chg="add mod">
            <ac:chgData name="Elise Yancey" userId="da350038-5415-440d-a3a0-39230d3f8ae8" providerId="ADAL" clId="{FE0FE473-AB6C-4F8A-A7A5-BCAE2A980BC8}" dt="2026-06-26T01:14:42.439" v="147"/>
            <ac:picMkLst>
              <pc:docMk/>
              <pc:sldMasterMk cId="2042602556" sldId="2147483687"/>
              <pc:sldLayoutMk cId="3042812864" sldId="2147483705"/>
              <ac:picMk id="15" creationId="{FDDF1CF3-A98B-02BE-E841-0FB6118F3B5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B191-0513-553A-9329-C55C04D4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D20F-B594-CDD9-30BB-A55BCCA74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94806-01FB-25D7-3025-38B77FC16A24}"/>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90542F43-F006-FF2B-52DD-7AED7EB176FB}"/>
              </a:ext>
            </a:extLst>
          </p:cNvPr>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530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a:p>
        </p:txBody>
      </p:sp>
    </p:spTree>
    <p:extLst>
      <p:ext uri="{BB962C8B-B14F-4D97-AF65-F5344CB8AC3E}">
        <p14:creationId xmlns:p14="http://schemas.microsoft.com/office/powerpoint/2010/main" val="2206024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CD72B96-BE41-1D7F-35E6-AD8A11F0AB78}"/>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GB-Ins-Enrollment-Guide-MT  06/29</a:t>
            </a:r>
            <a:endParaRPr lang="en-US" sz="1100" dirty="0"/>
          </a:p>
        </p:txBody>
      </p:sp>
      <p:sp>
        <p:nvSpPr>
          <p:cNvPr id="7" name="TextBox 6">
            <a:extLst>
              <a:ext uri="{FF2B5EF4-FFF2-40B4-BE49-F238E27FC236}">
                <a16:creationId xmlns:a16="http://schemas.microsoft.com/office/drawing/2014/main" id="{55B3A883-9859-DD92-4FB4-695C9BB7D59B}"/>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14EF61F6-B8AD-FF1F-A4C6-D8802CDFDEEA}"/>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0F8B6C89-8545-F1C2-C6AB-7358D47A0E28}"/>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3F596114-25B4-24E4-DCE0-C6763D2589AD}"/>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11" name="TextBox 10">
            <a:extLst>
              <a:ext uri="{FF2B5EF4-FFF2-40B4-BE49-F238E27FC236}">
                <a16:creationId xmlns:a16="http://schemas.microsoft.com/office/drawing/2014/main" id="{95601A6B-1C14-AE13-9DCF-A2F1CFAF3207}"/>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8316D150-9111-8DAD-FED9-76796662E20D}"/>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3B5CF023-51F5-4CC0-C263-7FC1048B48C1}"/>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83E05FE4-4D5C-FCF1-BCB7-23B2CBF3A841}"/>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FDDF1CF3-A98B-02BE-E841-0FB6118F3B55}"/>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EB923C29-7E6D-923E-8C43-CCD85B206321}"/>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3042812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40" y="9672240"/>
            <a:ext cx="124206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GB-Ins-Enrollment-Guide-MT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GB-Ins-Enrollment-Guide-MT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GB-Ins-Enrollment-Guide-MT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750FE-BDAB-A352-7C1D-E4B4CC99D24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GB-Ins-Enrollment-Guide-MT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028BD8-DF1E-1ED9-BD82-AFA0CA91A9C0}"/>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3800E724-A2A1-7CC7-710B-8C42F2517D63}"/>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4E9A7E7E-852C-A0E3-DD3B-CFA671ADC0D7}"/>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7E43D318-6EC0-B811-BCA4-9DD9069A459F}"/>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FA410EE0-8F65-E28E-3B34-BF2B5A223928}"/>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513527672"/>
              </p:ext>
            </p:extLst>
          </p:nvPr>
        </p:nvGraphicFramePr>
        <p:xfrm>
          <a:off x="457200" y="1383868"/>
          <a:ext cx="6867165" cy="6843623"/>
        </p:xfrm>
        <a:graphic>
          <a:graphicData uri="http://schemas.openxmlformats.org/drawingml/2006/table">
            <a:tbl>
              <a:tblPr firstRow="1" bandRow="1"/>
              <a:tblGrid>
                <a:gridCol w="4222321">
                  <a:extLst>
                    <a:ext uri="{9D8B030D-6E8A-4147-A177-3AD203B41FA5}">
                      <a16:colId xmlns:a16="http://schemas.microsoft.com/office/drawing/2014/main" val="463931578"/>
                    </a:ext>
                  </a:extLst>
                </a:gridCol>
                <a:gridCol w="116840">
                  <a:extLst>
                    <a:ext uri="{9D8B030D-6E8A-4147-A177-3AD203B41FA5}">
                      <a16:colId xmlns:a16="http://schemas.microsoft.com/office/drawing/2014/main" val="2684124709"/>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 If you need an organ transplant, MASA will help arrange and pay for your flight to the airport closest to where the 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endParaRPr lang="en-US" sz="700" b="1" i="0" u="none" strike="noStrike" dirty="0">
                        <a:solidFill>
                          <a:srgbClr val="545456"/>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065-8B54-EBDE-740C-0CA666E10AA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9883BA-1E37-9AAA-B0FC-F7392C80AE30}"/>
              </a:ext>
            </a:extLst>
          </p:cNvPr>
          <p:cNvGraphicFramePr>
            <a:graphicFrameLocks noGrp="1"/>
          </p:cNvGraphicFramePr>
          <p:nvPr>
            <p:extLst>
              <p:ext uri="{D42A27DB-BD31-4B8C-83A1-F6EECF244321}">
                <p14:modId xmlns:p14="http://schemas.microsoft.com/office/powerpoint/2010/main" val="3124664290"/>
              </p:ext>
            </p:extLst>
          </p:nvPr>
        </p:nvGraphicFramePr>
        <p:xfrm>
          <a:off x="457200" y="1383868"/>
          <a:ext cx="6874338" cy="2774543"/>
        </p:xfrm>
        <a:graphic>
          <a:graphicData uri="http://schemas.openxmlformats.org/drawingml/2006/table">
            <a:tbl>
              <a:tblPr firstRow="1" bandRow="1"/>
              <a:tblGrid>
                <a:gridCol w="4138054">
                  <a:extLst>
                    <a:ext uri="{9D8B030D-6E8A-4147-A177-3AD203B41FA5}">
                      <a16:colId xmlns:a16="http://schemas.microsoft.com/office/drawing/2014/main" val="463931578"/>
                    </a:ext>
                  </a:extLst>
                </a:gridCol>
                <a:gridCol w="208280">
                  <a:extLst>
                    <a:ext uri="{9D8B030D-6E8A-4147-A177-3AD203B41FA5}">
                      <a16:colId xmlns:a16="http://schemas.microsoft.com/office/drawing/2014/main" val="3992014534"/>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Indemnity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Indemnity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 or pay you an indemnity amount.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$10k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2" name="TextBox 1">
            <a:extLst>
              <a:ext uri="{FF2B5EF4-FFF2-40B4-BE49-F238E27FC236}">
                <a16:creationId xmlns:a16="http://schemas.microsoft.com/office/drawing/2014/main" id="{08D1837D-D784-8880-4241-B34D04200100}"/>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43485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10D2BA4-DE20-57B6-787D-F68E8F7520B5}"/>
              </a:ext>
            </a:extLst>
          </p:cNvPr>
          <p:cNvGraphicFramePr>
            <a:graphicFrameLocks noGrp="1"/>
          </p:cNvGraphicFramePr>
          <p:nvPr>
            <p:extLst>
              <p:ext uri="{D42A27DB-BD31-4B8C-83A1-F6EECF244321}">
                <p14:modId xmlns:p14="http://schemas.microsoft.com/office/powerpoint/2010/main" val="3918958889"/>
              </p:ext>
            </p:extLst>
          </p:nvPr>
        </p:nvGraphicFramePr>
        <p:xfrm>
          <a:off x="2790967" y="3048895"/>
          <a:ext cx="4572001" cy="5731103"/>
        </p:xfrm>
        <a:graphic>
          <a:graphicData uri="http://schemas.openxmlformats.org/drawingml/2006/table">
            <a:tbl>
              <a:tblPr firstRow="1" bandRow="1"/>
              <a:tblGrid>
                <a:gridCol w="1576317">
                  <a:extLst>
                    <a:ext uri="{9D8B030D-6E8A-4147-A177-3AD203B41FA5}">
                      <a16:colId xmlns:a16="http://schemas.microsoft.com/office/drawing/2014/main" val="463931578"/>
                    </a:ext>
                  </a:extLst>
                </a:gridCol>
                <a:gridCol w="300250">
                  <a:extLst>
                    <a:ext uri="{9D8B030D-6E8A-4147-A177-3AD203B41FA5}">
                      <a16:colId xmlns:a16="http://schemas.microsoft.com/office/drawing/2014/main" val="2684124709"/>
                    </a:ext>
                  </a:extLst>
                </a:gridCol>
                <a:gridCol w="449239">
                  <a:extLst>
                    <a:ext uri="{9D8B030D-6E8A-4147-A177-3AD203B41FA5}">
                      <a16:colId xmlns:a16="http://schemas.microsoft.com/office/drawing/2014/main" val="617857949"/>
                    </a:ext>
                  </a:extLst>
                </a:gridCol>
                <a:gridCol w="449239">
                  <a:extLst>
                    <a:ext uri="{9D8B030D-6E8A-4147-A177-3AD203B41FA5}">
                      <a16:colId xmlns:a16="http://schemas.microsoft.com/office/drawing/2014/main" val="2611069059"/>
                    </a:ext>
                  </a:extLst>
                </a:gridCol>
                <a:gridCol w="449239">
                  <a:extLst>
                    <a:ext uri="{9D8B030D-6E8A-4147-A177-3AD203B41FA5}">
                      <a16:colId xmlns:a16="http://schemas.microsoft.com/office/drawing/2014/main" val="1562941862"/>
                    </a:ext>
                  </a:extLst>
                </a:gridCol>
                <a:gridCol w="449239">
                  <a:extLst>
                    <a:ext uri="{9D8B030D-6E8A-4147-A177-3AD203B41FA5}">
                      <a16:colId xmlns:a16="http://schemas.microsoft.com/office/drawing/2014/main" val="824550170"/>
                    </a:ext>
                  </a:extLst>
                </a:gridCol>
                <a:gridCol w="449239">
                  <a:extLst>
                    <a:ext uri="{9D8B030D-6E8A-4147-A177-3AD203B41FA5}">
                      <a16:colId xmlns:a16="http://schemas.microsoft.com/office/drawing/2014/main" val="1783301157"/>
                    </a:ext>
                  </a:extLst>
                </a:gridCol>
                <a:gridCol w="449239">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grpSp>
        <p:nvGrpSpPr>
          <p:cNvPr id="3" name="Group 2">
            <a:extLst>
              <a:ext uri="{FF2B5EF4-FFF2-40B4-BE49-F238E27FC236}">
                <a16:creationId xmlns:a16="http://schemas.microsoft.com/office/drawing/2014/main" id="{5510A796-CFA9-6661-5128-671DAB7E7EA5}"/>
              </a:ext>
            </a:extLst>
          </p:cNvPr>
          <p:cNvGrpSpPr/>
          <p:nvPr/>
        </p:nvGrpSpPr>
        <p:grpSpPr>
          <a:xfrm>
            <a:off x="514201" y="8037425"/>
            <a:ext cx="1965960" cy="1158240"/>
            <a:chOff x="518160" y="8077200"/>
            <a:chExt cx="1965960" cy="1158240"/>
          </a:xfrm>
        </p:grpSpPr>
        <p:sp>
          <p:nvSpPr>
            <p:cNvPr id="4" name="Rectangle: Rounded Corners 3">
              <a:extLst>
                <a:ext uri="{FF2B5EF4-FFF2-40B4-BE49-F238E27FC236}">
                  <a16:creationId xmlns:a16="http://schemas.microsoft.com/office/drawing/2014/main" id="{DBBAC937-12F0-6FF0-DC49-C0F35A25E3B3}"/>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5" name="Group 4">
              <a:extLst>
                <a:ext uri="{FF2B5EF4-FFF2-40B4-BE49-F238E27FC236}">
                  <a16:creationId xmlns:a16="http://schemas.microsoft.com/office/drawing/2014/main" id="{D8417CC5-D258-EC81-5873-15B28412B33F}"/>
                </a:ext>
              </a:extLst>
            </p:cNvPr>
            <p:cNvGrpSpPr/>
            <p:nvPr/>
          </p:nvGrpSpPr>
          <p:grpSpPr>
            <a:xfrm>
              <a:off x="737422" y="8215741"/>
              <a:ext cx="784198" cy="255330"/>
              <a:chOff x="737422" y="8215741"/>
              <a:chExt cx="784198" cy="255330"/>
            </a:xfrm>
          </p:grpSpPr>
          <p:pic>
            <p:nvPicPr>
              <p:cNvPr id="6" name="Picture 5">
                <a:extLst>
                  <a:ext uri="{FF2B5EF4-FFF2-40B4-BE49-F238E27FC236}">
                    <a16:creationId xmlns:a16="http://schemas.microsoft.com/office/drawing/2014/main" id="{9A8455F8-3A7A-E75B-3E85-378272E66501}"/>
                  </a:ext>
                </a:extLst>
              </p:cNvPr>
              <p:cNvPicPr>
                <a:picLocks noChangeAspect="1"/>
              </p:cNvPicPr>
              <p:nvPr/>
            </p:nvPicPr>
            <p:blipFill>
              <a:blip r:embed="rId6"/>
              <a:srcRect l="34115"/>
              <a:stretch>
                <a:fillRect/>
              </a:stretch>
            </p:blipFill>
            <p:spPr>
              <a:xfrm rot="10800000">
                <a:off x="737422" y="8215744"/>
                <a:ext cx="159164" cy="255327"/>
              </a:xfrm>
              <a:prstGeom prst="rect">
                <a:avLst/>
              </a:prstGeom>
            </p:spPr>
          </p:pic>
          <p:pic>
            <p:nvPicPr>
              <p:cNvPr id="7" name="Picture 6">
                <a:extLst>
                  <a:ext uri="{FF2B5EF4-FFF2-40B4-BE49-F238E27FC236}">
                    <a16:creationId xmlns:a16="http://schemas.microsoft.com/office/drawing/2014/main" id="{3990C97E-4CFE-7603-8CFE-422D2534E222}"/>
                  </a:ext>
                </a:extLst>
              </p:cNvPr>
              <p:cNvPicPr>
                <a:picLocks noChangeAspect="1"/>
              </p:cNvPicPr>
              <p:nvPr/>
            </p:nvPicPr>
            <p:blipFill>
              <a:blip r:embed="rId6"/>
              <a:srcRect l="34115"/>
              <a:stretch>
                <a:fillRect/>
              </a:stretch>
            </p:blipFill>
            <p:spPr>
              <a:xfrm rot="10800000">
                <a:off x="890775" y="8215743"/>
                <a:ext cx="159164" cy="255327"/>
              </a:xfrm>
              <a:prstGeom prst="rect">
                <a:avLst/>
              </a:prstGeom>
            </p:spPr>
          </p:pic>
          <p:pic>
            <p:nvPicPr>
              <p:cNvPr id="8" name="Picture 7">
                <a:extLst>
                  <a:ext uri="{FF2B5EF4-FFF2-40B4-BE49-F238E27FC236}">
                    <a16:creationId xmlns:a16="http://schemas.microsoft.com/office/drawing/2014/main" id="{3A1E1BAB-0422-AC52-3CE0-CC89C38A9ECC}"/>
                  </a:ext>
                </a:extLst>
              </p:cNvPr>
              <p:cNvPicPr>
                <a:picLocks noChangeAspect="1"/>
              </p:cNvPicPr>
              <p:nvPr/>
            </p:nvPicPr>
            <p:blipFill>
              <a:blip r:embed="rId6"/>
              <a:srcRect l="34115"/>
              <a:stretch>
                <a:fillRect/>
              </a:stretch>
            </p:blipFill>
            <p:spPr>
              <a:xfrm rot="10800000">
                <a:off x="1049939" y="8215742"/>
                <a:ext cx="159164" cy="255327"/>
              </a:xfrm>
              <a:prstGeom prst="rect">
                <a:avLst/>
              </a:prstGeom>
            </p:spPr>
          </p:pic>
          <p:pic>
            <p:nvPicPr>
              <p:cNvPr id="9" name="Picture 8">
                <a:extLst>
                  <a:ext uri="{FF2B5EF4-FFF2-40B4-BE49-F238E27FC236}">
                    <a16:creationId xmlns:a16="http://schemas.microsoft.com/office/drawing/2014/main" id="{BDD0E22E-B86E-BFBE-E4F5-EF3A9259ACD1}"/>
                  </a:ext>
                </a:extLst>
              </p:cNvPr>
              <p:cNvPicPr>
                <a:picLocks noChangeAspect="1"/>
              </p:cNvPicPr>
              <p:nvPr/>
            </p:nvPicPr>
            <p:blipFill>
              <a:blip r:embed="rId6"/>
              <a:srcRect l="34115"/>
              <a:stretch>
                <a:fillRect/>
              </a:stretch>
            </p:blipFill>
            <p:spPr>
              <a:xfrm rot="10800000">
                <a:off x="1209103" y="8215742"/>
                <a:ext cx="159164" cy="255327"/>
              </a:xfrm>
              <a:prstGeom prst="rect">
                <a:avLst/>
              </a:prstGeom>
            </p:spPr>
          </p:pic>
          <p:pic>
            <p:nvPicPr>
              <p:cNvPr id="10" name="Picture 9">
                <a:extLst>
                  <a:ext uri="{FF2B5EF4-FFF2-40B4-BE49-F238E27FC236}">
                    <a16:creationId xmlns:a16="http://schemas.microsoft.com/office/drawing/2014/main" id="{296D7BCC-058F-7F1E-4A0E-BF4076E1D8CC}"/>
                  </a:ext>
                </a:extLst>
              </p:cNvPr>
              <p:cNvPicPr>
                <a:picLocks noChangeAspect="1"/>
              </p:cNvPicPr>
              <p:nvPr/>
            </p:nvPicPr>
            <p:blipFill>
              <a:blip r:embed="rId6"/>
              <a:srcRect l="34115"/>
              <a:stretch>
                <a:fillRect/>
              </a:stretch>
            </p:blipFill>
            <p:spPr>
              <a:xfrm rot="10800000">
                <a:off x="1362456" y="8215741"/>
                <a:ext cx="159164" cy="255327"/>
              </a:xfrm>
              <a:prstGeom prst="rect">
                <a:avLst/>
              </a:prstGeom>
            </p:spPr>
          </p:pic>
        </p:grpSp>
      </p:grpSp>
      <p:sp>
        <p:nvSpPr>
          <p:cNvPr id="11" name="TextBox 10">
            <a:extLst>
              <a:ext uri="{FF2B5EF4-FFF2-40B4-BE49-F238E27FC236}">
                <a16:creationId xmlns:a16="http://schemas.microsoft.com/office/drawing/2014/main" id="{1FD647D1-6F97-B6E8-65EB-DBA9339E4F95}"/>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2" name="TextBox 11">
            <a:extLst>
              <a:ext uri="{FF2B5EF4-FFF2-40B4-BE49-F238E27FC236}">
                <a16:creationId xmlns:a16="http://schemas.microsoft.com/office/drawing/2014/main" id="{6CB0CF55-70A7-8B6A-A852-D89C40E3C536}"/>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spTree>
    <p:extLst>
      <p:ext uri="{BB962C8B-B14F-4D97-AF65-F5344CB8AC3E}">
        <p14:creationId xmlns:p14="http://schemas.microsoft.com/office/powerpoint/2010/main" val="1842168122"/>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1756</TotalTime>
  <Words>2222</Words>
  <Application>Microsoft Office PowerPoint</Application>
  <PresentationFormat>Custom</PresentationFormat>
  <Paragraphs>277</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7</cp:revision>
  <cp:lastPrinted>2026-03-25T14:43:42Z</cp:lastPrinted>
  <dcterms:created xsi:type="dcterms:W3CDTF">2024-03-14T18:51:59Z</dcterms:created>
  <dcterms:modified xsi:type="dcterms:W3CDTF">2026-06-26T02:15:02Z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