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D4A2BC-E40D-4BF6-AE73-07907B257524}">
          <p14:sldIdLst>
            <p14:sldId id="262"/>
          </p14:sldIdLst>
        </p14:section>
        <p14:section name="Two page version" id="{B636BBC0-1EC9-4A78-BEEA-947AB4E8D6DA}">
          <p14:sldIdLst>
            <p14:sldId id="258"/>
            <p14:sldId id="261"/>
            <p14:sldId id="263"/>
          </p14:sldIdLst>
        </p14:section>
        <p14:section name="One page version" id="{75D33576-4A20-4B26-A200-42FCDAEF334F}">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55"/>
    <p:restoredTop sz="94802" autoAdjust="0"/>
  </p:normalViewPr>
  <p:slideViewPr>
    <p:cSldViewPr snapToGrid="0">
      <p:cViewPr varScale="1">
        <p:scale>
          <a:sx n="53" d="100"/>
          <a:sy n="53" d="100"/>
        </p:scale>
        <p:origin x="2160"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dirty="0"/>
          </a:p>
        </p:txBody>
      </p:sp>
    </p:spTree>
    <p:extLst>
      <p:ext uri="{BB962C8B-B14F-4D97-AF65-F5344CB8AC3E}">
        <p14:creationId xmlns:p14="http://schemas.microsoft.com/office/powerpoint/2010/main" val="44939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626CBAA-2A39-5C7F-1784-7483B3DAC9E8}"/>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6BD3BBD-259C-3654-5D08-2856CF3FB0FC}"/>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94F3EBD5-EFA2-7729-0CF9-235BE82F676F}"/>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ACF11975-7AB0-2971-B9AF-820E132D9037}"/>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FAAF065B-C51D-4CE3-D428-3F83601B1C1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EF11B30C-5926-331E-5AE1-6707DCD422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087165ED-E583-DEF0-1F63-1E7AEEAD3F1A}"/>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3789BB06-E4B2-64BB-349A-2CCF2133AD5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10073179-346C-2F4F-C841-44F4A9EA92A7}"/>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4E235DCE-C2A0-7BDF-90D1-1AA916E8058E}"/>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DFD1E4F-D7CA-FD96-786C-55FAFFE76208}"/>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4F9D57CE-92AD-2564-A0DA-FF519441754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6CDBC2E7-C8EA-79F7-964B-E15937BF51EC}"/>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053429D7-ED12-2EF4-A907-01C073A91A3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GB-Ins-Enrollment-Guide-MT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37923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E4BFD-8763-6205-2AE7-7D5F8F0B58BB}"/>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1FEF2D4-8FA3-09CA-187D-DF224E6597E3}"/>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5F6771B6-79A8-9762-602A-E52A3C9EC932}"/>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9822D0A3-D184-DF9C-E2F2-D8F9AA87935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04A7211E-23BE-DA31-2099-BC7C209E3460}"/>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C5B5297-78AD-3B3F-B36B-CA39B0EC0D33}"/>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D5B39265-CDED-91E9-4F09-85EE176B6EF5}"/>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A6D72293-BDFA-4905-224B-99FD8E8D6D05}"/>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665C32A2-1900-ECC3-17D1-501544FE4351}"/>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701545C0-E1D4-C22F-1F11-FB46D74AF767}"/>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DEAF416-6909-61F3-D895-8C0FD288EEE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71E8131E-8D57-5749-B9D0-6E297EEAA163}"/>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14494E3F-868B-6615-02F9-FA57903F6B8C}"/>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BBEB8-426E-C62A-763A-A754773F644A}"/>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GB-Ins-Enrollment-Guide-MT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A8939D-DD3A-AC81-CED1-6D644DEE819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GB-Ins-Enrollment-Guide-MT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23117-4872-1162-167F-2443F770ACF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26750C79-72E9-22C2-2451-036A8CCCB2C3}"/>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GB-Ins-Enrollment-Guide-MT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9758B4-35AA-649A-27F5-276CA18E3A72}"/>
              </a:ext>
            </a:extLst>
          </p:cNvPr>
          <p:cNvGraphicFramePr>
            <a:graphicFrameLocks noGrp="1"/>
          </p:cNvGraphicFramePr>
          <p:nvPr>
            <p:extLst>
              <p:ext uri="{D42A27DB-BD31-4B8C-83A1-F6EECF244321}">
                <p14:modId xmlns:p14="http://schemas.microsoft.com/office/powerpoint/2010/main" val="295160338"/>
              </p:ext>
            </p:extLst>
          </p:nvPr>
        </p:nvGraphicFramePr>
        <p:xfrm>
          <a:off x="457200" y="445992"/>
          <a:ext cx="6858002" cy="8269611"/>
        </p:xfrm>
        <a:graphic>
          <a:graphicData uri="http://schemas.openxmlformats.org/drawingml/2006/table">
            <a:tbl>
              <a:tblPr firstRow="1" bandRow="1"/>
              <a:tblGrid>
                <a:gridCol w="4832510">
                  <a:extLst>
                    <a:ext uri="{9D8B030D-6E8A-4147-A177-3AD203B41FA5}">
                      <a16:colId xmlns:a16="http://schemas.microsoft.com/office/drawing/2014/main" val="463931578"/>
                    </a:ext>
                  </a:extLst>
                </a:gridCol>
                <a:gridCol w="322135">
                  <a:extLst>
                    <a:ext uri="{9D8B030D-6E8A-4147-A177-3AD203B41FA5}">
                      <a16:colId xmlns:a16="http://schemas.microsoft.com/office/drawing/2014/main" val="617857949"/>
                    </a:ext>
                  </a:extLst>
                </a:gridCol>
                <a:gridCol w="322135">
                  <a:extLst>
                    <a:ext uri="{9D8B030D-6E8A-4147-A177-3AD203B41FA5}">
                      <a16:colId xmlns:a16="http://schemas.microsoft.com/office/drawing/2014/main" val="4110689384"/>
                    </a:ext>
                  </a:extLst>
                </a:gridCol>
                <a:gridCol w="322135">
                  <a:extLst>
                    <a:ext uri="{9D8B030D-6E8A-4147-A177-3AD203B41FA5}">
                      <a16:colId xmlns:a16="http://schemas.microsoft.com/office/drawing/2014/main" val="1562941862"/>
                    </a:ext>
                  </a:extLst>
                </a:gridCol>
                <a:gridCol w="322135">
                  <a:extLst>
                    <a:ext uri="{9D8B030D-6E8A-4147-A177-3AD203B41FA5}">
                      <a16:colId xmlns:a16="http://schemas.microsoft.com/office/drawing/2014/main" val="1632100697"/>
                    </a:ext>
                  </a:extLst>
                </a:gridCol>
                <a:gridCol w="368476">
                  <a:extLst>
                    <a:ext uri="{9D8B030D-6E8A-4147-A177-3AD203B41FA5}">
                      <a16:colId xmlns:a16="http://schemas.microsoft.com/office/drawing/2014/main" val="1783301157"/>
                    </a:ext>
                  </a:extLst>
                </a:gridCol>
                <a:gridCol w="368476">
                  <a:extLst>
                    <a:ext uri="{9D8B030D-6E8A-4147-A177-3AD203B41FA5}">
                      <a16:colId xmlns:a16="http://schemas.microsoft.com/office/drawing/2014/main" val="1486837198"/>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Platinum</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2004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Patient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Companion Emergency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Visitor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Vehicle &amp; RV Return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Organ Retrieval &amp; Organ Recipient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150215">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C7C65DAF-4F7B-4544-4139-D838BF94B138}"/>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60FD0D-010A-EA37-0358-CD3A5335C4A9}"/>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graphicFrame>
        <p:nvGraphicFramePr>
          <p:cNvPr id="5" name="Table 4">
            <a:extLst>
              <a:ext uri="{FF2B5EF4-FFF2-40B4-BE49-F238E27FC236}">
                <a16:creationId xmlns:a16="http://schemas.microsoft.com/office/drawing/2014/main" id="{970EA998-B37A-D246-812B-94700000B4CC}"/>
              </a:ext>
            </a:extLst>
          </p:cNvPr>
          <p:cNvGraphicFramePr>
            <a:graphicFrameLocks noGrp="1"/>
          </p:cNvGraphicFramePr>
          <p:nvPr>
            <p:extLst>
              <p:ext uri="{D42A27DB-BD31-4B8C-83A1-F6EECF244321}">
                <p14:modId xmlns:p14="http://schemas.microsoft.com/office/powerpoint/2010/main" val="353919106"/>
              </p:ext>
            </p:extLst>
          </p:nvPr>
        </p:nvGraphicFramePr>
        <p:xfrm>
          <a:off x="457200" y="445992"/>
          <a:ext cx="6858000" cy="3378708"/>
        </p:xfrm>
        <a:graphic>
          <a:graphicData uri="http://schemas.openxmlformats.org/drawingml/2006/table">
            <a:tbl>
              <a:tblPr firstRow="1" bandRow="1"/>
              <a:tblGrid>
                <a:gridCol w="4257204">
                  <a:extLst>
                    <a:ext uri="{9D8B030D-6E8A-4147-A177-3AD203B41FA5}">
                      <a16:colId xmlns:a16="http://schemas.microsoft.com/office/drawing/2014/main" val="463931578"/>
                    </a:ext>
                  </a:extLst>
                </a:gridCol>
                <a:gridCol w="433466">
                  <a:extLst>
                    <a:ext uri="{9D8B030D-6E8A-4147-A177-3AD203B41FA5}">
                      <a16:colId xmlns:a16="http://schemas.microsoft.com/office/drawing/2014/main" val="617857949"/>
                    </a:ext>
                  </a:extLst>
                </a:gridCol>
                <a:gridCol w="433466">
                  <a:extLst>
                    <a:ext uri="{9D8B030D-6E8A-4147-A177-3AD203B41FA5}">
                      <a16:colId xmlns:a16="http://schemas.microsoft.com/office/drawing/2014/main" val="2611069059"/>
                    </a:ext>
                  </a:extLst>
                </a:gridCol>
                <a:gridCol w="433466">
                  <a:extLst>
                    <a:ext uri="{9D8B030D-6E8A-4147-A177-3AD203B41FA5}">
                      <a16:colId xmlns:a16="http://schemas.microsoft.com/office/drawing/2014/main" val="1562941862"/>
                    </a:ext>
                  </a:extLst>
                </a:gridCol>
                <a:gridCol w="433466">
                  <a:extLst>
                    <a:ext uri="{9D8B030D-6E8A-4147-A177-3AD203B41FA5}">
                      <a16:colId xmlns:a16="http://schemas.microsoft.com/office/drawing/2014/main" val="824550170"/>
                    </a:ext>
                  </a:extLst>
                </a:gridCol>
                <a:gridCol w="433466">
                  <a:extLst>
                    <a:ext uri="{9D8B030D-6E8A-4147-A177-3AD203B41FA5}">
                      <a16:colId xmlns:a16="http://schemas.microsoft.com/office/drawing/2014/main" val="1783301157"/>
                    </a:ext>
                  </a:extLst>
                </a:gridCol>
                <a:gridCol w="433466">
                  <a:extLst>
                    <a:ext uri="{9D8B030D-6E8A-4147-A177-3AD203B41FA5}">
                      <a16:colId xmlns:a16="http://schemas.microsoft.com/office/drawing/2014/main" val="2323088756"/>
                    </a:ext>
                  </a:extLst>
                </a:gridCol>
              </a:tblGrid>
              <a:tr h="384048">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Indemnity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27432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1DB2C405-6918-126B-EACD-ED41F27D6396}"/>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7BF6F50-E257-7ABD-3C85-837BDA542BC2}"/>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5D89A988-4599-5222-5841-23EA1ADECA28}"/>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3" name="TextBox 12">
            <a:extLst>
              <a:ext uri="{FF2B5EF4-FFF2-40B4-BE49-F238E27FC236}">
                <a16:creationId xmlns:a16="http://schemas.microsoft.com/office/drawing/2014/main" id="{5014F581-CD68-64D8-181C-6B8AC486535F}"/>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4" name="TextBox 13">
            <a:extLst>
              <a:ext uri="{FF2B5EF4-FFF2-40B4-BE49-F238E27FC236}">
                <a16:creationId xmlns:a16="http://schemas.microsoft.com/office/drawing/2014/main" id="{5A28BFC3-8240-444E-8145-A57636BDD8C6}"/>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7" name="TextBox 16">
            <a:extLst>
              <a:ext uri="{FF2B5EF4-FFF2-40B4-BE49-F238E27FC236}">
                <a16:creationId xmlns:a16="http://schemas.microsoft.com/office/drawing/2014/main" id="{88B87DC4-D1D8-04E1-BB26-5546B6F7D03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8" name="TextBox 17">
            <a:extLst>
              <a:ext uri="{FF2B5EF4-FFF2-40B4-BE49-F238E27FC236}">
                <a16:creationId xmlns:a16="http://schemas.microsoft.com/office/drawing/2014/main" id="{5186986F-36A4-F5D0-004E-1897CA2A50F9}"/>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9" name="TextBox 18">
            <a:extLst>
              <a:ext uri="{FF2B5EF4-FFF2-40B4-BE49-F238E27FC236}">
                <a16:creationId xmlns:a16="http://schemas.microsoft.com/office/drawing/2014/main" id="{3B18A569-8ED2-2A03-F441-1A0F539F5252}"/>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0" name="Picture 19" descr="MASA Access">
            <a:extLst>
              <a:ext uri="{FF2B5EF4-FFF2-40B4-BE49-F238E27FC236}">
                <a16:creationId xmlns:a16="http://schemas.microsoft.com/office/drawing/2014/main" id="{040C3AF7-AE25-7502-18A3-6E6A8F5F0E94}"/>
              </a:ext>
            </a:extLst>
          </p:cNvPr>
          <p:cNvPicPr>
            <a:picLocks noGrp="1" noRot="1" noMove="1" noResize="1" noEditPoints="1" noAdjustHandles="1" noChangeArrowheads="1" noChangeShapeType="1" noCrop="1"/>
          </p:cNvPicPr>
          <p:nvPr/>
        </p:nvPicPr>
        <p:blipFill>
          <a:blip r:embed="rId3"/>
          <a:stretch>
            <a:fillRect/>
          </a:stretch>
        </p:blipFill>
        <p:spPr>
          <a:xfrm>
            <a:off x="5256777" y="433524"/>
            <a:ext cx="2064026" cy="275203"/>
          </a:xfrm>
          <a:prstGeom prst="rect">
            <a:avLst/>
          </a:prstGeom>
        </p:spPr>
      </p:pic>
      <p:graphicFrame>
        <p:nvGraphicFramePr>
          <p:cNvPr id="21" name="Table 20">
            <a:extLst>
              <a:ext uri="{FF2B5EF4-FFF2-40B4-BE49-F238E27FC236}">
                <a16:creationId xmlns:a16="http://schemas.microsoft.com/office/drawing/2014/main" id="{9671860E-F78D-EC36-918C-A14A99728E8F}"/>
              </a:ext>
            </a:extLst>
          </p:cNvPr>
          <p:cNvGraphicFramePr>
            <a:graphicFrameLocks noGrp="1"/>
          </p:cNvGraphicFramePr>
          <p:nvPr>
            <p:extLst>
              <p:ext uri="{D42A27DB-BD31-4B8C-83A1-F6EECF244321}">
                <p14:modId xmlns:p14="http://schemas.microsoft.com/office/powerpoint/2010/main" val="2137702015"/>
              </p:ext>
            </p:extLst>
          </p:nvPr>
        </p:nvGraphicFramePr>
        <p:xfrm>
          <a:off x="2259105" y="2175605"/>
          <a:ext cx="5037126"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2343969883"/>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2728795632"/>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1457732945"/>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C330F9A9-A7C5-4084-3CED-9C9098D37FAD}"/>
              </a:ext>
            </a:extLst>
          </p:cNvPr>
          <p:cNvSpPr txBox="1">
            <a:spLocks/>
          </p:cNvSpPr>
          <p:nvPr/>
        </p:nvSpPr>
        <p:spPr>
          <a:xfrm>
            <a:off x="451596" y="691173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123905705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1784</TotalTime>
  <Words>2462</Words>
  <Application>Microsoft Office PowerPoint</Application>
  <PresentationFormat>Custom</PresentationFormat>
  <Paragraphs>255</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14</cp:revision>
  <cp:lastPrinted>2026-03-25T14:43:42Z</cp:lastPrinted>
  <dcterms:created xsi:type="dcterms:W3CDTF">2024-03-14T18:51:59Z</dcterms:created>
  <dcterms:modified xsi:type="dcterms:W3CDTF">2026-08-28T22:44:23Z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