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6"/>
  </p:notesMasterIdLst>
  <p:handoutMasterIdLst>
    <p:handoutMasterId r:id="rId7"/>
  </p:handoutMasterIdLst>
  <p:sldIdLst>
    <p:sldId id="262" r:id="rId2"/>
    <p:sldId id="258" r:id="rId3"/>
    <p:sldId id="261" r:id="rId4"/>
    <p:sldId id="263" r:id="rId5"/>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B8EC97A-BFFC-4541-A6C9-60E16204FB11}">
          <p14:sldIdLst>
            <p14:sldId id="262"/>
          </p14:sldIdLst>
        </p14:section>
        <p14:section name="Two page version" id="{7CD105FE-30CC-430F-9D83-483DC36FB3F1}">
          <p14:sldIdLst>
            <p14:sldId id="258"/>
            <p14:sldId id="261"/>
          </p14:sldIdLst>
        </p14:section>
        <p14:section name="One page version" id="{3B5F9C18-F306-4E54-904B-71BDD2667E34}">
          <p14:sldIdLst>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41DE23-2FB1-4E33-B13D-43982359ABB8}" v="9" dt="2026-06-26T02:08:01.3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p:scale>
          <a:sx n="60" d="100"/>
          <a:sy n="60" d="100"/>
        </p:scale>
        <p:origin x="408" y="-15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delSld modSld modMainMaster addSection modSection">
      <pc:chgData name="Elise Yancey" userId="da350038-5415-440d-a3a0-39230d3f8ae8" providerId="ADAL" clId="{FE0FE473-AB6C-4F8A-A7A5-BCAE2A980BC8}" dt="2026-06-26T02:08:08.655" v="84" actId="20577"/>
      <pc:docMkLst>
        <pc:docMk/>
      </pc:docMkLst>
      <pc:sldChg chg="add del">
        <pc:chgData name="Elise Yancey" userId="da350038-5415-440d-a3a0-39230d3f8ae8" providerId="ADAL" clId="{FE0FE473-AB6C-4F8A-A7A5-BCAE2A980BC8}" dt="2026-06-26T02:02:59.468" v="42" actId="47"/>
        <pc:sldMkLst>
          <pc:docMk/>
          <pc:sldMk cId="1454403719" sldId="258"/>
        </pc:sldMkLst>
      </pc:sldChg>
      <pc:sldChg chg="modSp add del mod">
        <pc:chgData name="Elise Yancey" userId="da350038-5415-440d-a3a0-39230d3f8ae8" providerId="ADAL" clId="{FE0FE473-AB6C-4F8A-A7A5-BCAE2A980BC8}" dt="2026-06-26T02:02:59.468" v="42" actId="47"/>
        <pc:sldMkLst>
          <pc:docMk/>
          <pc:sldMk cId="3395868442" sldId="261"/>
        </pc:sldMkLst>
        <pc:graphicFrameChg chg="mod modGraphic">
          <ac:chgData name="Elise Yancey" userId="da350038-5415-440d-a3a0-39230d3f8ae8" providerId="ADAL" clId="{FE0FE473-AB6C-4F8A-A7A5-BCAE2A980BC8}" dt="2026-06-19T21:53:26.428" v="39" actId="207"/>
          <ac:graphicFrameMkLst>
            <pc:docMk/>
            <pc:sldMk cId="3395868442" sldId="261"/>
            <ac:graphicFrameMk id="8" creationId="{8414C93F-25C5-BDA1-07F4-36F0F8C725DE}"/>
          </ac:graphicFrameMkLst>
        </pc:graphicFrameChg>
      </pc:sldChg>
      <pc:sldChg chg="addSp delSp modSp add del mod modShow">
        <pc:chgData name="Elise Yancey" userId="da350038-5415-440d-a3a0-39230d3f8ae8" providerId="ADAL" clId="{FE0FE473-AB6C-4F8A-A7A5-BCAE2A980BC8}" dt="2026-06-26T02:08:08.655" v="84" actId="20577"/>
        <pc:sldMkLst>
          <pc:docMk/>
          <pc:sldMk cId="3527842501" sldId="262"/>
        </pc:sldMkLst>
        <pc:spChg chg="del">
          <ac:chgData name="Elise Yancey" userId="da350038-5415-440d-a3a0-39230d3f8ae8" providerId="ADAL" clId="{FE0FE473-AB6C-4F8A-A7A5-BCAE2A980BC8}" dt="2026-06-26T02:03:08.785" v="43"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2:03:09.735" v="44"/>
          <ac:spMkLst>
            <pc:docMk/>
            <pc:sldMk cId="3527842501" sldId="262"/>
            <ac:spMk id="3" creationId="{84C1DB9B-4F15-5253-DA38-C6EBA927BA96}"/>
          </ac:spMkLst>
        </pc:spChg>
        <pc:spChg chg="del">
          <ac:chgData name="Elise Yancey" userId="da350038-5415-440d-a3a0-39230d3f8ae8" providerId="ADAL" clId="{FE0FE473-AB6C-4F8A-A7A5-BCAE2A980BC8}" dt="2026-06-26T02:03:08.785" v="43"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2:08:08.655" v="84" actId="20577"/>
          <ac:spMkLst>
            <pc:docMk/>
            <pc:sldMk cId="3527842501" sldId="262"/>
            <ac:spMk id="7" creationId="{E431EA57-B9DD-A594-F7D5-C5D2E72A699F}"/>
          </ac:spMkLst>
        </pc:spChg>
        <pc:spChg chg="del">
          <ac:chgData name="Elise Yancey" userId="da350038-5415-440d-a3a0-39230d3f8ae8" providerId="ADAL" clId="{FE0FE473-AB6C-4F8A-A7A5-BCAE2A980BC8}" dt="2026-06-26T02:03:08.785" v="43"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2:03:09.735" v="44"/>
          <ac:spMkLst>
            <pc:docMk/>
            <pc:sldMk cId="3527842501" sldId="262"/>
            <ac:spMk id="9" creationId="{C648F732-1717-36D8-06AF-9C21F4A98807}"/>
          </ac:spMkLst>
        </pc:spChg>
        <pc:spChg chg="del">
          <ac:chgData name="Elise Yancey" userId="da350038-5415-440d-a3a0-39230d3f8ae8" providerId="ADAL" clId="{FE0FE473-AB6C-4F8A-A7A5-BCAE2A980BC8}" dt="2026-06-26T02:03:08.785" v="43"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2:03:09.735" v="44"/>
          <ac:spMkLst>
            <pc:docMk/>
            <pc:sldMk cId="3527842501" sldId="262"/>
            <ac:spMk id="11" creationId="{ACA9517E-71A1-D0CE-65B0-452A62F3F225}"/>
          </ac:spMkLst>
        </pc:spChg>
        <pc:picChg chg="del">
          <ac:chgData name="Elise Yancey" userId="da350038-5415-440d-a3a0-39230d3f8ae8" providerId="ADAL" clId="{FE0FE473-AB6C-4F8A-A7A5-BCAE2A980BC8}" dt="2026-06-26T02:03:08.785" v="43"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2:03:09.735" v="44"/>
          <ac:picMkLst>
            <pc:docMk/>
            <pc:sldMk cId="3527842501" sldId="262"/>
            <ac:picMk id="5" creationId="{2471DF6B-F36C-F24A-B0F2-7A8BF18AD45F}"/>
          </ac:picMkLst>
        </pc:picChg>
      </pc:sldChg>
      <pc:sldChg chg="addSp modSp new mod">
        <pc:chgData name="Elise Yancey" userId="da350038-5415-440d-a3a0-39230d3f8ae8" providerId="ADAL" clId="{FE0FE473-AB6C-4F8A-A7A5-BCAE2A980BC8}" dt="2026-06-26T02:07:25.979" v="80" actId="2084"/>
        <pc:sldMkLst>
          <pc:docMk/>
          <pc:sldMk cId="2136055204" sldId="263"/>
        </pc:sldMkLst>
        <pc:spChg chg="mod">
          <ac:chgData name="Elise Yancey" userId="da350038-5415-440d-a3a0-39230d3f8ae8" providerId="ADAL" clId="{FE0FE473-AB6C-4F8A-A7A5-BCAE2A980BC8}" dt="2026-06-26T02:05:48.391" v="61"/>
          <ac:spMkLst>
            <pc:docMk/>
            <pc:sldMk cId="2136055204" sldId="263"/>
            <ac:spMk id="3" creationId="{1CC486C6-1DCA-4375-CF0E-C9E39AC46187}"/>
          </ac:spMkLst>
        </pc:spChg>
        <pc:spChg chg="add mod">
          <ac:chgData name="Elise Yancey" userId="da350038-5415-440d-a3a0-39230d3f8ae8" providerId="ADAL" clId="{FE0FE473-AB6C-4F8A-A7A5-BCAE2A980BC8}" dt="2026-06-26T02:05:48.391" v="61"/>
          <ac:spMkLst>
            <pc:docMk/>
            <pc:sldMk cId="2136055204" sldId="263"/>
            <ac:spMk id="10" creationId="{ECEA2886-497D-ACD3-D953-67F7F780DA56}"/>
          </ac:spMkLst>
        </pc:spChg>
        <pc:spChg chg="add mod">
          <ac:chgData name="Elise Yancey" userId="da350038-5415-440d-a3a0-39230d3f8ae8" providerId="ADAL" clId="{FE0FE473-AB6C-4F8A-A7A5-BCAE2A980BC8}" dt="2026-06-26T02:05:48.391" v="61"/>
          <ac:spMkLst>
            <pc:docMk/>
            <pc:sldMk cId="2136055204" sldId="263"/>
            <ac:spMk id="11" creationId="{A38F10FD-4767-DCC7-ADE9-4EB4D433DDA1}"/>
          </ac:spMkLst>
        </pc:spChg>
        <pc:grpChg chg="add mod">
          <ac:chgData name="Elise Yancey" userId="da350038-5415-440d-a3a0-39230d3f8ae8" providerId="ADAL" clId="{FE0FE473-AB6C-4F8A-A7A5-BCAE2A980BC8}" dt="2026-06-26T02:05:48.391" v="61"/>
          <ac:grpSpMkLst>
            <pc:docMk/>
            <pc:sldMk cId="2136055204" sldId="263"/>
            <ac:grpSpMk id="2" creationId="{DFF308B8-16B6-8784-1790-EED033966E4D}"/>
          </ac:grpSpMkLst>
        </pc:grpChg>
        <pc:grpChg chg="mod">
          <ac:chgData name="Elise Yancey" userId="da350038-5415-440d-a3a0-39230d3f8ae8" providerId="ADAL" clId="{FE0FE473-AB6C-4F8A-A7A5-BCAE2A980BC8}" dt="2026-06-26T02:05:48.391" v="61"/>
          <ac:grpSpMkLst>
            <pc:docMk/>
            <pc:sldMk cId="2136055204" sldId="263"/>
            <ac:grpSpMk id="4" creationId="{051485F8-98FA-D9A5-CCCC-33A650C74CC1}"/>
          </ac:grpSpMkLst>
        </pc:grpChg>
        <pc:graphicFrameChg chg="add mod modGraphic">
          <ac:chgData name="Elise Yancey" userId="da350038-5415-440d-a3a0-39230d3f8ae8" providerId="ADAL" clId="{FE0FE473-AB6C-4F8A-A7A5-BCAE2A980BC8}" dt="2026-06-26T02:07:25.979" v="80" actId="2084"/>
          <ac:graphicFrameMkLst>
            <pc:docMk/>
            <pc:sldMk cId="2136055204" sldId="263"/>
            <ac:graphicFrameMk id="12" creationId="{181FF380-27CB-3312-9D21-30D6EDF48829}"/>
          </ac:graphicFrameMkLst>
        </pc:graphicFrameChg>
        <pc:picChg chg="mod">
          <ac:chgData name="Elise Yancey" userId="da350038-5415-440d-a3a0-39230d3f8ae8" providerId="ADAL" clId="{FE0FE473-AB6C-4F8A-A7A5-BCAE2A980BC8}" dt="2026-06-26T02:05:48.391" v="61"/>
          <ac:picMkLst>
            <pc:docMk/>
            <pc:sldMk cId="2136055204" sldId="263"/>
            <ac:picMk id="5" creationId="{463035FE-560C-F99C-AABF-AF4484DFAE91}"/>
          </ac:picMkLst>
        </pc:picChg>
        <pc:picChg chg="mod">
          <ac:chgData name="Elise Yancey" userId="da350038-5415-440d-a3a0-39230d3f8ae8" providerId="ADAL" clId="{FE0FE473-AB6C-4F8A-A7A5-BCAE2A980BC8}" dt="2026-06-26T02:05:48.391" v="61"/>
          <ac:picMkLst>
            <pc:docMk/>
            <pc:sldMk cId="2136055204" sldId="263"/>
            <ac:picMk id="6" creationId="{BC6F1CF5-8470-5DCE-1270-8CCFE6AA51F2}"/>
          </ac:picMkLst>
        </pc:picChg>
        <pc:picChg chg="mod">
          <ac:chgData name="Elise Yancey" userId="da350038-5415-440d-a3a0-39230d3f8ae8" providerId="ADAL" clId="{FE0FE473-AB6C-4F8A-A7A5-BCAE2A980BC8}" dt="2026-06-26T02:05:48.391" v="61"/>
          <ac:picMkLst>
            <pc:docMk/>
            <pc:sldMk cId="2136055204" sldId="263"/>
            <ac:picMk id="7" creationId="{1349A6C5-AB4C-B336-9258-1B234868EE19}"/>
          </ac:picMkLst>
        </pc:picChg>
        <pc:picChg chg="mod">
          <ac:chgData name="Elise Yancey" userId="da350038-5415-440d-a3a0-39230d3f8ae8" providerId="ADAL" clId="{FE0FE473-AB6C-4F8A-A7A5-BCAE2A980BC8}" dt="2026-06-26T02:05:48.391" v="61"/>
          <ac:picMkLst>
            <pc:docMk/>
            <pc:sldMk cId="2136055204" sldId="263"/>
            <ac:picMk id="8" creationId="{D554A366-3B47-3542-2E1C-662D4D3F5FA8}"/>
          </ac:picMkLst>
        </pc:picChg>
        <pc:picChg chg="mod">
          <ac:chgData name="Elise Yancey" userId="da350038-5415-440d-a3a0-39230d3f8ae8" providerId="ADAL" clId="{FE0FE473-AB6C-4F8A-A7A5-BCAE2A980BC8}" dt="2026-06-26T02:05:48.391" v="61"/>
          <ac:picMkLst>
            <pc:docMk/>
            <pc:sldMk cId="2136055204" sldId="263"/>
            <ac:picMk id="9" creationId="{DE49555D-8618-70E9-042D-947D9655BF86}"/>
          </ac:picMkLst>
        </pc:picChg>
      </pc:sldChg>
      <pc:sldMasterChg chg="modSldLayout sldLayoutOrd">
        <pc:chgData name="Elise Yancey" userId="da350038-5415-440d-a3a0-39230d3f8ae8" providerId="ADAL" clId="{FE0FE473-AB6C-4F8A-A7A5-BCAE2A980BC8}" dt="2026-06-26T02:03:48.541" v="55" actId="20577"/>
        <pc:sldMasterMkLst>
          <pc:docMk/>
          <pc:sldMasterMk cId="2042602556" sldId="2147483687"/>
        </pc:sldMasterMkLst>
        <pc:sldLayoutChg chg="modSp mod ord">
          <pc:chgData name="Elise Yancey" userId="da350038-5415-440d-a3a0-39230d3f8ae8" providerId="ADAL" clId="{FE0FE473-AB6C-4F8A-A7A5-BCAE2A980BC8}" dt="2026-06-26T02:03:27.017" v="46"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8:10:33.852" v="7"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8:10:58.776" v="21"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8:10:58.776" v="21"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8:10:38.722" v="11"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8:10:38.722" v="11"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2:03:25.532" v="45"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8:10:28.262" v="3" actId="20577"/>
            <ac:spMkLst>
              <pc:docMk/>
              <pc:sldMasterMk cId="2042602556" sldId="2147483687"/>
              <pc:sldLayoutMk cId="4149246436" sldId="2147483704"/>
              <ac:spMk id="2" creationId="{20969A48-6954-728B-1FEF-1B8105D4DCE5}"/>
            </ac:spMkLst>
          </pc:spChg>
        </pc:sldLayoutChg>
        <pc:sldLayoutChg chg="addSp delSp modSp mod">
          <pc:chgData name="Elise Yancey" userId="da350038-5415-440d-a3a0-39230d3f8ae8" providerId="ADAL" clId="{FE0FE473-AB6C-4F8A-A7A5-BCAE2A980BC8}" dt="2026-06-26T02:03:48.541" v="55" actId="20577"/>
          <pc:sldLayoutMkLst>
            <pc:docMk/>
            <pc:sldMasterMk cId="2042602556" sldId="2147483687"/>
            <pc:sldLayoutMk cId="1488518626" sldId="2147483705"/>
          </pc:sldLayoutMkLst>
          <pc:spChg chg="del">
            <ac:chgData name="Elise Yancey" userId="da350038-5415-440d-a3a0-39230d3f8ae8" providerId="ADAL" clId="{FE0FE473-AB6C-4F8A-A7A5-BCAE2A980BC8}" dt="2026-06-26T02:03:31.806" v="47" actId="478"/>
            <ac:spMkLst>
              <pc:docMk/>
              <pc:sldMasterMk cId="2042602556" sldId="2147483687"/>
              <pc:sldLayoutMk cId="1488518626" sldId="2147483705"/>
              <ac:spMk id="2" creationId="{D9DD8A24-10FC-24B7-8EE3-EE593E898508}"/>
            </ac:spMkLst>
          </pc:spChg>
          <pc:spChg chg="del">
            <ac:chgData name="Elise Yancey" userId="da350038-5415-440d-a3a0-39230d3f8ae8" providerId="ADAL" clId="{FE0FE473-AB6C-4F8A-A7A5-BCAE2A980BC8}" dt="2026-06-26T02:03:33.353" v="48" actId="478"/>
            <ac:spMkLst>
              <pc:docMk/>
              <pc:sldMasterMk cId="2042602556" sldId="2147483687"/>
              <pc:sldLayoutMk cId="1488518626" sldId="2147483705"/>
              <ac:spMk id="3" creationId="{8691CA7F-7297-F8A7-0264-BE588E1C8449}"/>
            </ac:spMkLst>
          </pc:spChg>
          <pc:spChg chg="del">
            <ac:chgData name="Elise Yancey" userId="da350038-5415-440d-a3a0-39230d3f8ae8" providerId="ADAL" clId="{FE0FE473-AB6C-4F8A-A7A5-BCAE2A980BC8}" dt="2026-06-26T02:03:34.034" v="49" actId="478"/>
            <ac:spMkLst>
              <pc:docMk/>
              <pc:sldMasterMk cId="2042602556" sldId="2147483687"/>
              <pc:sldLayoutMk cId="1488518626" sldId="2147483705"/>
              <ac:spMk id="4" creationId="{FE8CB985-C9CC-DED3-D19E-0070070D74A8}"/>
            </ac:spMkLst>
          </pc:spChg>
          <pc:spChg chg="del">
            <ac:chgData name="Elise Yancey" userId="da350038-5415-440d-a3a0-39230d3f8ae8" providerId="ADAL" clId="{FE0FE473-AB6C-4F8A-A7A5-BCAE2A980BC8}" dt="2026-06-26T02:03:34.704" v="50" actId="478"/>
            <ac:spMkLst>
              <pc:docMk/>
              <pc:sldMasterMk cId="2042602556" sldId="2147483687"/>
              <pc:sldLayoutMk cId="1488518626" sldId="2147483705"/>
              <ac:spMk id="5" creationId="{8264B71D-5893-32F5-B2C3-6345CB63DD03}"/>
            </ac:spMkLst>
          </pc:spChg>
          <pc:spChg chg="add mod">
            <ac:chgData name="Elise Yancey" userId="da350038-5415-440d-a3a0-39230d3f8ae8" providerId="ADAL" clId="{FE0FE473-AB6C-4F8A-A7A5-BCAE2A980BC8}" dt="2026-06-26T02:03:48.541" v="55" actId="20577"/>
            <ac:spMkLst>
              <pc:docMk/>
              <pc:sldMasterMk cId="2042602556" sldId="2147483687"/>
              <pc:sldLayoutMk cId="1488518626" sldId="2147483705"/>
              <ac:spMk id="6" creationId="{96EB833C-6746-9BA0-ECD4-E90F82BAA33C}"/>
            </ac:spMkLst>
          </pc:spChg>
          <pc:spChg chg="add mod">
            <ac:chgData name="Elise Yancey" userId="da350038-5415-440d-a3a0-39230d3f8ae8" providerId="ADAL" clId="{FE0FE473-AB6C-4F8A-A7A5-BCAE2A980BC8}" dt="2026-06-26T02:03:40.600" v="51"/>
            <ac:spMkLst>
              <pc:docMk/>
              <pc:sldMasterMk cId="2042602556" sldId="2147483687"/>
              <pc:sldLayoutMk cId="1488518626" sldId="2147483705"/>
              <ac:spMk id="7" creationId="{0C102437-370E-7AFF-6ECA-02E13FB7A437}"/>
            </ac:spMkLst>
          </pc:spChg>
          <pc:spChg chg="add mod">
            <ac:chgData name="Elise Yancey" userId="da350038-5415-440d-a3a0-39230d3f8ae8" providerId="ADAL" clId="{FE0FE473-AB6C-4F8A-A7A5-BCAE2A980BC8}" dt="2026-06-26T02:03:40.600" v="51"/>
            <ac:spMkLst>
              <pc:docMk/>
              <pc:sldMasterMk cId="2042602556" sldId="2147483687"/>
              <pc:sldLayoutMk cId="1488518626" sldId="2147483705"/>
              <ac:spMk id="8" creationId="{B81FF4F4-5CA9-1756-1D23-73EC11B0E886}"/>
            </ac:spMkLst>
          </pc:spChg>
          <pc:spChg chg="add mod">
            <ac:chgData name="Elise Yancey" userId="da350038-5415-440d-a3a0-39230d3f8ae8" providerId="ADAL" clId="{FE0FE473-AB6C-4F8A-A7A5-BCAE2A980BC8}" dt="2026-06-26T02:03:40.600" v="51"/>
            <ac:spMkLst>
              <pc:docMk/>
              <pc:sldMasterMk cId="2042602556" sldId="2147483687"/>
              <pc:sldLayoutMk cId="1488518626" sldId="2147483705"/>
              <ac:spMk id="9" creationId="{83ED9CCB-2F49-8103-AA84-8648A39070ED}"/>
            </ac:spMkLst>
          </pc:spChg>
          <pc:spChg chg="add mod">
            <ac:chgData name="Elise Yancey" userId="da350038-5415-440d-a3a0-39230d3f8ae8" providerId="ADAL" clId="{FE0FE473-AB6C-4F8A-A7A5-BCAE2A980BC8}" dt="2026-06-26T02:03:40.600" v="51"/>
            <ac:spMkLst>
              <pc:docMk/>
              <pc:sldMasterMk cId="2042602556" sldId="2147483687"/>
              <pc:sldLayoutMk cId="1488518626" sldId="2147483705"/>
              <ac:spMk id="11" creationId="{C487CEE3-4B2D-541D-5A49-063A429F3FBD}"/>
            </ac:spMkLst>
          </pc:spChg>
          <pc:spChg chg="add mod">
            <ac:chgData name="Elise Yancey" userId="da350038-5415-440d-a3a0-39230d3f8ae8" providerId="ADAL" clId="{FE0FE473-AB6C-4F8A-A7A5-BCAE2A980BC8}" dt="2026-06-26T02:03:40.600" v="51"/>
            <ac:spMkLst>
              <pc:docMk/>
              <pc:sldMasterMk cId="2042602556" sldId="2147483687"/>
              <pc:sldLayoutMk cId="1488518626" sldId="2147483705"/>
              <ac:spMk id="12" creationId="{870F7A94-899D-EAC1-DEB2-D40DE2E774EA}"/>
            </ac:spMkLst>
          </pc:spChg>
          <pc:spChg chg="add mod">
            <ac:chgData name="Elise Yancey" userId="da350038-5415-440d-a3a0-39230d3f8ae8" providerId="ADAL" clId="{FE0FE473-AB6C-4F8A-A7A5-BCAE2A980BC8}" dt="2026-06-26T02:03:40.600" v="51"/>
            <ac:spMkLst>
              <pc:docMk/>
              <pc:sldMasterMk cId="2042602556" sldId="2147483687"/>
              <pc:sldLayoutMk cId="1488518626" sldId="2147483705"/>
              <ac:spMk id="13" creationId="{F17B5663-E186-6A32-4DA7-CDDF26B551F3}"/>
            </ac:spMkLst>
          </pc:spChg>
          <pc:picChg chg="add mod">
            <ac:chgData name="Elise Yancey" userId="da350038-5415-440d-a3a0-39230d3f8ae8" providerId="ADAL" clId="{FE0FE473-AB6C-4F8A-A7A5-BCAE2A980BC8}" dt="2026-06-26T02:03:40.600" v="51"/>
            <ac:picMkLst>
              <pc:docMk/>
              <pc:sldMasterMk cId="2042602556" sldId="2147483687"/>
              <pc:sldLayoutMk cId="1488518626" sldId="2147483705"/>
              <ac:picMk id="10" creationId="{B0716DEE-8905-2B58-3BAA-0968DEB4B02E}"/>
            </ac:picMkLst>
          </pc:picChg>
          <pc:picChg chg="add mod">
            <ac:chgData name="Elise Yancey" userId="da350038-5415-440d-a3a0-39230d3f8ae8" providerId="ADAL" clId="{FE0FE473-AB6C-4F8A-A7A5-BCAE2A980BC8}" dt="2026-06-26T02:03:40.600" v="51"/>
            <ac:picMkLst>
              <pc:docMk/>
              <pc:sldMasterMk cId="2042602556" sldId="2147483687"/>
              <pc:sldLayoutMk cId="1488518626" sldId="2147483705"/>
              <ac:picMk id="14" creationId="{10349696-2752-E8C8-DBCB-361CA55E01A6}"/>
            </ac:picMkLst>
          </pc:picChg>
          <pc:picChg chg="add mod">
            <ac:chgData name="Elise Yancey" userId="da350038-5415-440d-a3a0-39230d3f8ae8" providerId="ADAL" clId="{FE0FE473-AB6C-4F8A-A7A5-BCAE2A980BC8}" dt="2026-06-26T02:03:40.600" v="51"/>
            <ac:picMkLst>
              <pc:docMk/>
              <pc:sldMasterMk cId="2042602556" sldId="2147483687"/>
              <pc:sldLayoutMk cId="1488518626" sldId="2147483705"/>
              <ac:picMk id="15" creationId="{F074B2B0-ABDD-8832-1BA8-36608ED9DFD4}"/>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29128542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EB833C-6746-9BA0-ECD4-E90F82BAA33C}"/>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GB-Ins-Enrollment-Guide-NH  06/29</a:t>
            </a:r>
            <a:endParaRPr lang="en-US" sz="1100" dirty="0"/>
          </a:p>
        </p:txBody>
      </p:sp>
      <p:sp>
        <p:nvSpPr>
          <p:cNvPr id="7" name="TextBox 6">
            <a:extLst>
              <a:ext uri="{FF2B5EF4-FFF2-40B4-BE49-F238E27FC236}">
                <a16:creationId xmlns:a16="http://schemas.microsoft.com/office/drawing/2014/main" id="{0C102437-370E-7AFF-6ECA-02E13FB7A437}"/>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B81FF4F4-5CA9-1756-1D23-73EC11B0E886}"/>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83ED9CCB-2F49-8103-AA84-8648A39070ED}"/>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B0716DEE-8905-2B58-3BAA-0968DEB4B02E}"/>
              </a:ext>
            </a:extLst>
          </p:cNvPr>
          <p:cNvPicPr>
            <a:picLocks noChangeAspect="1"/>
          </p:cNvPicPr>
          <p:nvPr userDrawn="1"/>
        </p:nvPicPr>
        <p:blipFill>
          <a:blip r:embed="rId2"/>
          <a:stretch>
            <a:fillRect/>
          </a:stretch>
        </p:blipFill>
        <p:spPr>
          <a:xfrm>
            <a:off x="514908" y="365305"/>
            <a:ext cx="1662141" cy="359185"/>
          </a:xfrm>
          <a:prstGeom prst="rect">
            <a:avLst/>
          </a:prstGeom>
        </p:spPr>
      </p:pic>
      <p:sp>
        <p:nvSpPr>
          <p:cNvPr id="11" name="TextBox 10">
            <a:extLst>
              <a:ext uri="{FF2B5EF4-FFF2-40B4-BE49-F238E27FC236}">
                <a16:creationId xmlns:a16="http://schemas.microsoft.com/office/drawing/2014/main" id="{C487CEE3-4B2D-541D-5A49-063A429F3FBD}"/>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870F7A94-899D-EAC1-DEB2-D40DE2E774EA}"/>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F17B5663-E186-6A32-4DA7-CDDF26B551F3}"/>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10349696-2752-E8C8-DBCB-361CA55E01A6}"/>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F074B2B0-ABDD-8832-1BA8-36608ED9DFD4}"/>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D827BF67-109B-B90C-FA43-873FBE7FD74E}"/>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1488518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GB-Ins-Enrollment-Guide-NH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GB-Ins-Enrollment-Guide-NH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GB-Ins-Enrollment-Guide-NH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969A48-6954-728B-1FEF-1B8105D4DCE5}"/>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GB-Ins-Enrollment-Guide-NH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C1DB9B-4F15-5253-DA38-C6EBA927BA96}"/>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2471DF6B-F36C-F24A-B0F2-7A8BF18AD45F}"/>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E431EA57-B9DD-A594-F7D5-C5D2E72A699F}"/>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4)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C648F732-1717-36D8-06AF-9C21F4A98807}"/>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ACA9517E-71A1-D0CE-65B0-452A62F3F225}"/>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3173662405"/>
              </p:ext>
            </p:extLst>
          </p:nvPr>
        </p:nvGraphicFramePr>
        <p:xfrm>
          <a:off x="457200" y="1383868"/>
          <a:ext cx="6861638" cy="4227423"/>
        </p:xfrm>
        <a:graphic>
          <a:graphicData uri="http://schemas.openxmlformats.org/drawingml/2006/table">
            <a:tbl>
              <a:tblPr firstRow="1" bandRow="1"/>
              <a:tblGrid>
                <a:gridCol w="4972934">
                  <a:extLst>
                    <a:ext uri="{9D8B030D-6E8A-4147-A177-3AD203B41FA5}">
                      <a16:colId xmlns:a16="http://schemas.microsoft.com/office/drawing/2014/main" val="463931578"/>
                    </a:ext>
                  </a:extLst>
                </a:gridCol>
                <a:gridCol w="116840">
                  <a:extLst>
                    <a:ext uri="{9D8B030D-6E8A-4147-A177-3AD203B41FA5}">
                      <a16:colId xmlns:a16="http://schemas.microsoft.com/office/drawing/2014/main" val="4281913079"/>
                    </a:ext>
                  </a:extLst>
                </a:gridCol>
                <a:gridCol w="442966">
                  <a:extLst>
                    <a:ext uri="{9D8B030D-6E8A-4147-A177-3AD203B41FA5}">
                      <a16:colId xmlns:a16="http://schemas.microsoft.com/office/drawing/2014/main" val="617857949"/>
                    </a:ext>
                  </a:extLst>
                </a:gridCol>
                <a:gridCol w="442966">
                  <a:extLst>
                    <a:ext uri="{9D8B030D-6E8A-4147-A177-3AD203B41FA5}">
                      <a16:colId xmlns:a16="http://schemas.microsoft.com/office/drawing/2014/main" val="2611069059"/>
                    </a:ext>
                  </a:extLst>
                </a:gridCol>
                <a:gridCol w="442966">
                  <a:extLst>
                    <a:ext uri="{9D8B030D-6E8A-4147-A177-3AD203B41FA5}">
                      <a16:colId xmlns:a16="http://schemas.microsoft.com/office/drawing/2014/main" val="1562941862"/>
                    </a:ext>
                  </a:extLst>
                </a:gridCol>
                <a:gridCol w="442966">
                  <a:extLst>
                    <a:ext uri="{9D8B030D-6E8A-4147-A177-3AD203B41FA5}">
                      <a16:colId xmlns:a16="http://schemas.microsoft.com/office/drawing/2014/main" val="824550170"/>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FF308B8-16B6-8784-1790-EED033966E4D}"/>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1CC486C6-1DCA-4375-CF0E-C9E39AC46187}"/>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051485F8-98FA-D9A5-CCCC-33A650C74CC1}"/>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463035FE-560C-F99C-AABF-AF4484DFAE91}"/>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BC6F1CF5-8470-5DCE-1270-8CCFE6AA51F2}"/>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1349A6C5-AB4C-B336-9258-1B234868EE19}"/>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D554A366-3B47-3542-2E1C-662D4D3F5FA8}"/>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DE49555D-8618-70E9-042D-947D9655BF86}"/>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ECEA2886-497D-ACD3-D953-67F7F780DA56}"/>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A38F10FD-4767-DCC7-ADE9-4EB4D433DDA1}"/>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181FF380-27CB-3312-9D21-30D6EDF48829}"/>
              </a:ext>
            </a:extLst>
          </p:cNvPr>
          <p:cNvGraphicFramePr>
            <a:graphicFrameLocks noGrp="1"/>
          </p:cNvGraphicFramePr>
          <p:nvPr>
            <p:extLst>
              <p:ext uri="{D42A27DB-BD31-4B8C-83A1-F6EECF244321}">
                <p14:modId xmlns:p14="http://schemas.microsoft.com/office/powerpoint/2010/main" val="1441999528"/>
              </p:ext>
            </p:extLst>
          </p:nvPr>
        </p:nvGraphicFramePr>
        <p:xfrm>
          <a:off x="2743200" y="3022168"/>
          <a:ext cx="4610988" cy="3734663"/>
        </p:xfrm>
        <a:graphic>
          <a:graphicData uri="http://schemas.openxmlformats.org/drawingml/2006/table">
            <a:tbl>
              <a:tblPr firstRow="1" bandRow="1"/>
              <a:tblGrid>
                <a:gridCol w="2349500">
                  <a:extLst>
                    <a:ext uri="{9D8B030D-6E8A-4147-A177-3AD203B41FA5}">
                      <a16:colId xmlns:a16="http://schemas.microsoft.com/office/drawing/2014/main" val="463931578"/>
                    </a:ext>
                  </a:extLst>
                </a:gridCol>
                <a:gridCol w="241300">
                  <a:extLst>
                    <a:ext uri="{9D8B030D-6E8A-4147-A177-3AD203B41FA5}">
                      <a16:colId xmlns:a16="http://schemas.microsoft.com/office/drawing/2014/main" val="4281913079"/>
                    </a:ext>
                  </a:extLst>
                </a:gridCol>
                <a:gridCol w="336698">
                  <a:extLst>
                    <a:ext uri="{9D8B030D-6E8A-4147-A177-3AD203B41FA5}">
                      <a16:colId xmlns:a16="http://schemas.microsoft.com/office/drawing/2014/main" val="617857949"/>
                    </a:ext>
                  </a:extLst>
                </a:gridCol>
                <a:gridCol w="336698">
                  <a:extLst>
                    <a:ext uri="{9D8B030D-6E8A-4147-A177-3AD203B41FA5}">
                      <a16:colId xmlns:a16="http://schemas.microsoft.com/office/drawing/2014/main" val="391373367"/>
                    </a:ext>
                  </a:extLst>
                </a:gridCol>
                <a:gridCol w="336698">
                  <a:extLst>
                    <a:ext uri="{9D8B030D-6E8A-4147-A177-3AD203B41FA5}">
                      <a16:colId xmlns:a16="http://schemas.microsoft.com/office/drawing/2014/main" val="462102769"/>
                    </a:ext>
                  </a:extLst>
                </a:gridCol>
                <a:gridCol w="336698">
                  <a:extLst>
                    <a:ext uri="{9D8B030D-6E8A-4147-A177-3AD203B41FA5}">
                      <a16:colId xmlns:a16="http://schemas.microsoft.com/office/drawing/2014/main" val="1562941862"/>
                    </a:ext>
                  </a:extLst>
                </a:gridCol>
                <a:gridCol w="336698">
                  <a:extLst>
                    <a:ext uri="{9D8B030D-6E8A-4147-A177-3AD203B41FA5}">
                      <a16:colId xmlns:a16="http://schemas.microsoft.com/office/drawing/2014/main" val="513471194"/>
                    </a:ext>
                  </a:extLst>
                </a:gridCol>
                <a:gridCol w="336698">
                  <a:extLst>
                    <a:ext uri="{9D8B030D-6E8A-4147-A177-3AD203B41FA5}">
                      <a16:colId xmlns:a16="http://schemas.microsoft.com/office/drawing/2014/main" val="281929001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3">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3082439"/>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2136055204"/>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1768</TotalTime>
  <Words>1397</Words>
  <Application>Microsoft Office PowerPoint</Application>
  <PresentationFormat>Custom</PresentationFormat>
  <Paragraphs>147</Paragraphs>
  <Slides>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9</cp:revision>
  <cp:lastPrinted>2026-03-25T14:43:42Z</cp:lastPrinted>
  <dcterms:created xsi:type="dcterms:W3CDTF">2024-03-14T18:51:59Z</dcterms:created>
  <dcterms:modified xsi:type="dcterms:W3CDTF">2026-06-26T02:08:14Z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