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6"/>
  </p:notesMasterIdLst>
  <p:handoutMasterIdLst>
    <p:handoutMasterId r:id="rId7"/>
  </p:handoutMasterIdLst>
  <p:sldIdLst>
    <p:sldId id="262" r:id="rId2"/>
    <p:sldId id="258" r:id="rId3"/>
    <p:sldId id="261" r:id="rId4"/>
    <p:sldId id="263" r:id="rId5"/>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C932491-56C7-47ED-8E96-020267435913}">
          <p14:sldIdLst>
            <p14:sldId id="262"/>
          </p14:sldIdLst>
        </p14:section>
        <p14:section name="Two page version" id="{2C0B6E56-9201-439B-9A11-DC6C4750BA5A}">
          <p14:sldIdLst>
            <p14:sldId id="258"/>
            <p14:sldId id="261"/>
          </p14:sldIdLst>
        </p14:section>
        <p14:section name="One page version" id="{FAA29A5A-87C2-4F61-AF78-0BCC68D02B89}">
          <p14:sldIdLst>
            <p14:sldId id="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0C3994-EF07-4C94-A569-24BB544A0B5B}" v="6" dt="2026-06-26T02:14:31.0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66" autoAdjust="0"/>
  </p:normalViewPr>
  <p:slideViewPr>
    <p:cSldViewPr snapToGrid="0">
      <p:cViewPr>
        <p:scale>
          <a:sx n="60" d="100"/>
          <a:sy n="60" d="100"/>
        </p:scale>
        <p:origin x="408" y="3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modMainMaster addSection modSection">
      <pc:chgData name="Elise Yancey" userId="da350038-5415-440d-a3a0-39230d3f8ae8" providerId="ADAL" clId="{FE0FE473-AB6C-4F8A-A7A5-BCAE2A980BC8}" dt="2026-06-26T02:13:37.522" v="86" actId="20577"/>
      <pc:docMkLst>
        <pc:docMk/>
      </pc:docMkLst>
      <pc:sldChg chg="modSp mod">
        <pc:chgData name="Elise Yancey" userId="da350038-5415-440d-a3a0-39230d3f8ae8" providerId="ADAL" clId="{FE0FE473-AB6C-4F8A-A7A5-BCAE2A980BC8}" dt="2026-06-19T21:54:22.358" v="51" actId="6549"/>
        <pc:sldMkLst>
          <pc:docMk/>
          <pc:sldMk cId="3395868442" sldId="261"/>
        </pc:sldMkLst>
        <pc:graphicFrameChg chg="mod modGraphic">
          <ac:chgData name="Elise Yancey" userId="da350038-5415-440d-a3a0-39230d3f8ae8" providerId="ADAL" clId="{FE0FE473-AB6C-4F8A-A7A5-BCAE2A980BC8}" dt="2026-06-19T21:54:22.358" v="51" actId="6549"/>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6T02:10:11.814" v="54"/>
        <pc:sldMkLst>
          <pc:docMk/>
          <pc:sldMk cId="3527842501" sldId="262"/>
        </pc:sldMkLst>
        <pc:spChg chg="del">
          <ac:chgData name="Elise Yancey" userId="da350038-5415-440d-a3a0-39230d3f8ae8" providerId="ADAL" clId="{FE0FE473-AB6C-4F8A-A7A5-BCAE2A980BC8}" dt="2026-06-26T02:10:06.793" v="53" actId="478"/>
          <ac:spMkLst>
            <pc:docMk/>
            <pc:sldMk cId="3527842501" sldId="262"/>
            <ac:spMk id="2" creationId="{0B191720-77DF-B128-7A02-E7244B714BBE}"/>
          </ac:spMkLst>
        </pc:spChg>
        <pc:spChg chg="add mod">
          <ac:chgData name="Elise Yancey" userId="da350038-5415-440d-a3a0-39230d3f8ae8" providerId="ADAL" clId="{FE0FE473-AB6C-4F8A-A7A5-BCAE2A980BC8}" dt="2026-06-26T02:10:11.814" v="54"/>
          <ac:spMkLst>
            <pc:docMk/>
            <pc:sldMk cId="3527842501" sldId="262"/>
            <ac:spMk id="3" creationId="{0690B0D9-5ABE-52F2-C8A5-06106AE457AE}"/>
          </ac:spMkLst>
        </pc:spChg>
        <pc:spChg chg="del">
          <ac:chgData name="Elise Yancey" userId="da350038-5415-440d-a3a0-39230d3f8ae8" providerId="ADAL" clId="{FE0FE473-AB6C-4F8A-A7A5-BCAE2A980BC8}" dt="2026-06-26T02:10:06.793" v="53" actId="478"/>
          <ac:spMkLst>
            <pc:docMk/>
            <pc:sldMk cId="3527842501" sldId="262"/>
            <ac:spMk id="6" creationId="{ECAD7F02-C664-35E4-1F5A-15734210156E}"/>
          </ac:spMkLst>
        </pc:spChg>
        <pc:spChg chg="add mod">
          <ac:chgData name="Elise Yancey" userId="da350038-5415-440d-a3a0-39230d3f8ae8" providerId="ADAL" clId="{FE0FE473-AB6C-4F8A-A7A5-BCAE2A980BC8}" dt="2026-06-26T02:10:11.814" v="54"/>
          <ac:spMkLst>
            <pc:docMk/>
            <pc:sldMk cId="3527842501" sldId="262"/>
            <ac:spMk id="7" creationId="{1CBB1313-C917-644E-CF37-672CDECB3451}"/>
          </ac:spMkLst>
        </pc:spChg>
        <pc:spChg chg="del">
          <ac:chgData name="Elise Yancey" userId="da350038-5415-440d-a3a0-39230d3f8ae8" providerId="ADAL" clId="{FE0FE473-AB6C-4F8A-A7A5-BCAE2A980BC8}" dt="2026-06-26T02:10:06.793" v="53" actId="478"/>
          <ac:spMkLst>
            <pc:docMk/>
            <pc:sldMk cId="3527842501" sldId="262"/>
            <ac:spMk id="8" creationId="{F6C71DC9-8F53-8179-A757-32B13EF0BCEF}"/>
          </ac:spMkLst>
        </pc:spChg>
        <pc:spChg chg="add mod">
          <ac:chgData name="Elise Yancey" userId="da350038-5415-440d-a3a0-39230d3f8ae8" providerId="ADAL" clId="{FE0FE473-AB6C-4F8A-A7A5-BCAE2A980BC8}" dt="2026-06-26T02:10:11.814" v="54"/>
          <ac:spMkLst>
            <pc:docMk/>
            <pc:sldMk cId="3527842501" sldId="262"/>
            <ac:spMk id="9" creationId="{5677CC19-AD16-DE34-7CC6-98C9D98749C1}"/>
          </ac:spMkLst>
        </pc:spChg>
        <pc:spChg chg="del">
          <ac:chgData name="Elise Yancey" userId="da350038-5415-440d-a3a0-39230d3f8ae8" providerId="ADAL" clId="{FE0FE473-AB6C-4F8A-A7A5-BCAE2A980BC8}" dt="2026-06-26T02:10:06.793" v="53" actId="478"/>
          <ac:spMkLst>
            <pc:docMk/>
            <pc:sldMk cId="3527842501" sldId="262"/>
            <ac:spMk id="10" creationId="{826817CE-0210-2194-E281-52B4CA6A86AF}"/>
          </ac:spMkLst>
        </pc:spChg>
        <pc:spChg chg="add mod">
          <ac:chgData name="Elise Yancey" userId="da350038-5415-440d-a3a0-39230d3f8ae8" providerId="ADAL" clId="{FE0FE473-AB6C-4F8A-A7A5-BCAE2A980BC8}" dt="2026-06-26T02:10:11.814" v="54"/>
          <ac:spMkLst>
            <pc:docMk/>
            <pc:sldMk cId="3527842501" sldId="262"/>
            <ac:spMk id="11" creationId="{B69AE89E-2A08-830C-7132-894B16D7751E}"/>
          </ac:spMkLst>
        </pc:spChg>
        <pc:picChg chg="del">
          <ac:chgData name="Elise Yancey" userId="da350038-5415-440d-a3a0-39230d3f8ae8" providerId="ADAL" clId="{FE0FE473-AB6C-4F8A-A7A5-BCAE2A980BC8}" dt="2026-06-26T02:10:06.793" v="53"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02:10:11.814" v="54"/>
          <ac:picMkLst>
            <pc:docMk/>
            <pc:sldMk cId="3527842501" sldId="262"/>
            <ac:picMk id="5" creationId="{9D3FF3B8-16A3-56B0-CF2B-647664545401}"/>
          </ac:picMkLst>
        </pc:picChg>
      </pc:sldChg>
      <pc:sldChg chg="addSp modSp new mod">
        <pc:chgData name="Elise Yancey" userId="da350038-5415-440d-a3a0-39230d3f8ae8" providerId="ADAL" clId="{FE0FE473-AB6C-4F8A-A7A5-BCAE2A980BC8}" dt="2026-06-26T02:13:37.522" v="86" actId="20577"/>
        <pc:sldMkLst>
          <pc:docMk/>
          <pc:sldMk cId="2726413653" sldId="263"/>
        </pc:sldMkLst>
        <pc:spChg chg="mod">
          <ac:chgData name="Elise Yancey" userId="da350038-5415-440d-a3a0-39230d3f8ae8" providerId="ADAL" clId="{FE0FE473-AB6C-4F8A-A7A5-BCAE2A980BC8}" dt="2026-06-26T02:12:35.701" v="71"/>
          <ac:spMkLst>
            <pc:docMk/>
            <pc:sldMk cId="2726413653" sldId="263"/>
            <ac:spMk id="3" creationId="{F0866F6C-EAE0-2C97-0E29-FFEA1A34334E}"/>
          </ac:spMkLst>
        </pc:spChg>
        <pc:spChg chg="add mod">
          <ac:chgData name="Elise Yancey" userId="da350038-5415-440d-a3a0-39230d3f8ae8" providerId="ADAL" clId="{FE0FE473-AB6C-4F8A-A7A5-BCAE2A980BC8}" dt="2026-06-26T02:12:35.701" v="71"/>
          <ac:spMkLst>
            <pc:docMk/>
            <pc:sldMk cId="2726413653" sldId="263"/>
            <ac:spMk id="10" creationId="{2935559F-D7D2-616B-CD88-1A899124991C}"/>
          </ac:spMkLst>
        </pc:spChg>
        <pc:spChg chg="add mod">
          <ac:chgData name="Elise Yancey" userId="da350038-5415-440d-a3a0-39230d3f8ae8" providerId="ADAL" clId="{FE0FE473-AB6C-4F8A-A7A5-BCAE2A980BC8}" dt="2026-06-26T02:12:35.701" v="71"/>
          <ac:spMkLst>
            <pc:docMk/>
            <pc:sldMk cId="2726413653" sldId="263"/>
            <ac:spMk id="11" creationId="{F24901D3-7312-4C65-1E8B-6BF5DB59E83E}"/>
          </ac:spMkLst>
        </pc:spChg>
        <pc:grpChg chg="add mod">
          <ac:chgData name="Elise Yancey" userId="da350038-5415-440d-a3a0-39230d3f8ae8" providerId="ADAL" clId="{FE0FE473-AB6C-4F8A-A7A5-BCAE2A980BC8}" dt="2026-06-26T02:12:35.701" v="71"/>
          <ac:grpSpMkLst>
            <pc:docMk/>
            <pc:sldMk cId="2726413653" sldId="263"/>
            <ac:grpSpMk id="2" creationId="{67105FFB-7955-639E-58DA-F658AC1987BB}"/>
          </ac:grpSpMkLst>
        </pc:grpChg>
        <pc:grpChg chg="mod">
          <ac:chgData name="Elise Yancey" userId="da350038-5415-440d-a3a0-39230d3f8ae8" providerId="ADAL" clId="{FE0FE473-AB6C-4F8A-A7A5-BCAE2A980BC8}" dt="2026-06-26T02:12:35.701" v="71"/>
          <ac:grpSpMkLst>
            <pc:docMk/>
            <pc:sldMk cId="2726413653" sldId="263"/>
            <ac:grpSpMk id="4" creationId="{2FE29688-1984-A7F9-5FDF-D5050F67A7B6}"/>
          </ac:grpSpMkLst>
        </pc:grpChg>
        <pc:graphicFrameChg chg="add mod modGraphic">
          <ac:chgData name="Elise Yancey" userId="da350038-5415-440d-a3a0-39230d3f8ae8" providerId="ADAL" clId="{FE0FE473-AB6C-4F8A-A7A5-BCAE2A980BC8}" dt="2026-06-26T02:13:37.522" v="86" actId="20577"/>
          <ac:graphicFrameMkLst>
            <pc:docMk/>
            <pc:sldMk cId="2726413653" sldId="263"/>
            <ac:graphicFrameMk id="12" creationId="{2F3DE52F-0CFB-E04F-7EA1-5913AEDE95A1}"/>
          </ac:graphicFrameMkLst>
        </pc:graphicFrameChg>
        <pc:picChg chg="mod">
          <ac:chgData name="Elise Yancey" userId="da350038-5415-440d-a3a0-39230d3f8ae8" providerId="ADAL" clId="{FE0FE473-AB6C-4F8A-A7A5-BCAE2A980BC8}" dt="2026-06-26T02:12:35.701" v="71"/>
          <ac:picMkLst>
            <pc:docMk/>
            <pc:sldMk cId="2726413653" sldId="263"/>
            <ac:picMk id="5" creationId="{D3BBEB91-11CA-8B86-90CD-E100EAC8650C}"/>
          </ac:picMkLst>
        </pc:picChg>
        <pc:picChg chg="mod">
          <ac:chgData name="Elise Yancey" userId="da350038-5415-440d-a3a0-39230d3f8ae8" providerId="ADAL" clId="{FE0FE473-AB6C-4F8A-A7A5-BCAE2A980BC8}" dt="2026-06-26T02:12:35.701" v="71"/>
          <ac:picMkLst>
            <pc:docMk/>
            <pc:sldMk cId="2726413653" sldId="263"/>
            <ac:picMk id="6" creationId="{D777B409-347D-5973-3F45-059F92CE8DA2}"/>
          </ac:picMkLst>
        </pc:picChg>
        <pc:picChg chg="mod">
          <ac:chgData name="Elise Yancey" userId="da350038-5415-440d-a3a0-39230d3f8ae8" providerId="ADAL" clId="{FE0FE473-AB6C-4F8A-A7A5-BCAE2A980BC8}" dt="2026-06-26T02:12:35.701" v="71"/>
          <ac:picMkLst>
            <pc:docMk/>
            <pc:sldMk cId="2726413653" sldId="263"/>
            <ac:picMk id="7" creationId="{095CA9F5-E77F-281C-0289-42B541A5FF92}"/>
          </ac:picMkLst>
        </pc:picChg>
        <pc:picChg chg="mod">
          <ac:chgData name="Elise Yancey" userId="da350038-5415-440d-a3a0-39230d3f8ae8" providerId="ADAL" clId="{FE0FE473-AB6C-4F8A-A7A5-BCAE2A980BC8}" dt="2026-06-26T02:12:35.701" v="71"/>
          <ac:picMkLst>
            <pc:docMk/>
            <pc:sldMk cId="2726413653" sldId="263"/>
            <ac:picMk id="8" creationId="{46A1D7F6-094E-0FE3-7D0D-7CFA98FF0C11}"/>
          </ac:picMkLst>
        </pc:picChg>
        <pc:picChg chg="mod">
          <ac:chgData name="Elise Yancey" userId="da350038-5415-440d-a3a0-39230d3f8ae8" providerId="ADAL" clId="{FE0FE473-AB6C-4F8A-A7A5-BCAE2A980BC8}" dt="2026-06-26T02:12:35.701" v="71"/>
          <ac:picMkLst>
            <pc:docMk/>
            <pc:sldMk cId="2726413653" sldId="263"/>
            <ac:picMk id="9" creationId="{F22C91C7-85DF-81FB-D879-262A16B349E5}"/>
          </ac:picMkLst>
        </pc:picChg>
      </pc:sldChg>
      <pc:sldMasterChg chg="modSldLayout sldLayoutOrd">
        <pc:chgData name="Elise Yancey" userId="da350038-5415-440d-a3a0-39230d3f8ae8" providerId="ADAL" clId="{FE0FE473-AB6C-4F8A-A7A5-BCAE2A980BC8}" dt="2026-06-26T02:11:09.628" v="69" actId="20577"/>
        <pc:sldMasterMkLst>
          <pc:docMk/>
          <pc:sldMasterMk cId="2042602556" sldId="2147483687"/>
        </pc:sldMasterMkLst>
        <pc:sldLayoutChg chg="modSp mod ord">
          <pc:chgData name="Elise Yancey" userId="da350038-5415-440d-a3a0-39230d3f8ae8" providerId="ADAL" clId="{FE0FE473-AB6C-4F8A-A7A5-BCAE2A980BC8}" dt="2026-06-26T02:10:27.136" v="56"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8:19:04.204" v="39"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8:18:42.192" v="30"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8:18:42.192" v="30"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8:18:54.502" v="33" actId="14100"/>
          <pc:sldLayoutMkLst>
            <pc:docMk/>
            <pc:sldMasterMk cId="2042602556" sldId="2147483687"/>
            <pc:sldLayoutMk cId="1448560521" sldId="2147483703"/>
          </pc:sldLayoutMkLst>
          <pc:spChg chg="mod">
            <ac:chgData name="Elise Yancey" userId="da350038-5415-440d-a3a0-39230d3f8ae8" providerId="ADAL" clId="{FE0FE473-AB6C-4F8A-A7A5-BCAE2A980BC8}" dt="2026-06-19T18:18:54.502" v="33" actId="14100"/>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6T02:10:24.108" v="55"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18:19:10.885" v="41" actId="20577"/>
            <ac:spMkLst>
              <pc:docMk/>
              <pc:sldMasterMk cId="2042602556" sldId="2147483687"/>
              <pc:sldLayoutMk cId="4149246436" sldId="2147483704"/>
              <ac:spMk id="2" creationId="{20969A48-6954-728B-1FEF-1B8105D4DCE5}"/>
            </ac:spMkLst>
          </pc:spChg>
        </pc:sldLayoutChg>
        <pc:sldLayoutChg chg="addSp delSp modSp mod">
          <pc:chgData name="Elise Yancey" userId="da350038-5415-440d-a3a0-39230d3f8ae8" providerId="ADAL" clId="{FE0FE473-AB6C-4F8A-A7A5-BCAE2A980BC8}" dt="2026-06-26T02:11:09.628" v="69" actId="20577"/>
          <pc:sldLayoutMkLst>
            <pc:docMk/>
            <pc:sldMasterMk cId="2042602556" sldId="2147483687"/>
            <pc:sldLayoutMk cId="1363441869" sldId="2147483705"/>
          </pc:sldLayoutMkLst>
          <pc:spChg chg="del">
            <ac:chgData name="Elise Yancey" userId="da350038-5415-440d-a3a0-39230d3f8ae8" providerId="ADAL" clId="{FE0FE473-AB6C-4F8A-A7A5-BCAE2A980BC8}" dt="2026-06-26T02:10:40.668" v="57" actId="478"/>
            <ac:spMkLst>
              <pc:docMk/>
              <pc:sldMasterMk cId="2042602556" sldId="2147483687"/>
              <pc:sldLayoutMk cId="1363441869" sldId="2147483705"/>
              <ac:spMk id="2" creationId="{EA5BDB6F-849D-DD1F-A400-FE044964606E}"/>
            </ac:spMkLst>
          </pc:spChg>
          <pc:spChg chg="del">
            <ac:chgData name="Elise Yancey" userId="da350038-5415-440d-a3a0-39230d3f8ae8" providerId="ADAL" clId="{FE0FE473-AB6C-4F8A-A7A5-BCAE2A980BC8}" dt="2026-06-26T02:10:42.302" v="58" actId="478"/>
            <ac:spMkLst>
              <pc:docMk/>
              <pc:sldMasterMk cId="2042602556" sldId="2147483687"/>
              <pc:sldLayoutMk cId="1363441869" sldId="2147483705"/>
              <ac:spMk id="3" creationId="{50BDCF11-3E10-5EA4-954F-59FE0B78DE2C}"/>
            </ac:spMkLst>
          </pc:spChg>
          <pc:spChg chg="del">
            <ac:chgData name="Elise Yancey" userId="da350038-5415-440d-a3a0-39230d3f8ae8" providerId="ADAL" clId="{FE0FE473-AB6C-4F8A-A7A5-BCAE2A980BC8}" dt="2026-06-26T02:10:44.406" v="59" actId="478"/>
            <ac:spMkLst>
              <pc:docMk/>
              <pc:sldMasterMk cId="2042602556" sldId="2147483687"/>
              <pc:sldLayoutMk cId="1363441869" sldId="2147483705"/>
              <ac:spMk id="4" creationId="{015563B2-543D-505C-4132-E72EB410B9FE}"/>
            </ac:spMkLst>
          </pc:spChg>
          <pc:spChg chg="del">
            <ac:chgData name="Elise Yancey" userId="da350038-5415-440d-a3a0-39230d3f8ae8" providerId="ADAL" clId="{FE0FE473-AB6C-4F8A-A7A5-BCAE2A980BC8}" dt="2026-06-26T02:10:45.351" v="60" actId="478"/>
            <ac:spMkLst>
              <pc:docMk/>
              <pc:sldMasterMk cId="2042602556" sldId="2147483687"/>
              <pc:sldLayoutMk cId="1363441869" sldId="2147483705"/>
              <ac:spMk id="5" creationId="{88C4FAA3-DF56-6C84-9865-44836ABF09B1}"/>
            </ac:spMkLst>
          </pc:spChg>
          <pc:spChg chg="add mod">
            <ac:chgData name="Elise Yancey" userId="da350038-5415-440d-a3a0-39230d3f8ae8" providerId="ADAL" clId="{FE0FE473-AB6C-4F8A-A7A5-BCAE2A980BC8}" dt="2026-06-26T02:11:09.628" v="69" actId="20577"/>
            <ac:spMkLst>
              <pc:docMk/>
              <pc:sldMasterMk cId="2042602556" sldId="2147483687"/>
              <pc:sldLayoutMk cId="1363441869" sldId="2147483705"/>
              <ac:spMk id="6" creationId="{FF8D09D9-52CB-12C9-4799-D9A3B9F2ABD7}"/>
            </ac:spMkLst>
          </pc:spChg>
          <pc:spChg chg="add mod">
            <ac:chgData name="Elise Yancey" userId="da350038-5415-440d-a3a0-39230d3f8ae8" providerId="ADAL" clId="{FE0FE473-AB6C-4F8A-A7A5-BCAE2A980BC8}" dt="2026-06-26T02:10:55.222" v="61"/>
            <ac:spMkLst>
              <pc:docMk/>
              <pc:sldMasterMk cId="2042602556" sldId="2147483687"/>
              <pc:sldLayoutMk cId="1363441869" sldId="2147483705"/>
              <ac:spMk id="7" creationId="{63EA05BB-0434-AC93-87BF-5E3B43F37500}"/>
            </ac:spMkLst>
          </pc:spChg>
          <pc:spChg chg="add mod">
            <ac:chgData name="Elise Yancey" userId="da350038-5415-440d-a3a0-39230d3f8ae8" providerId="ADAL" clId="{FE0FE473-AB6C-4F8A-A7A5-BCAE2A980BC8}" dt="2026-06-26T02:10:55.222" v="61"/>
            <ac:spMkLst>
              <pc:docMk/>
              <pc:sldMasterMk cId="2042602556" sldId="2147483687"/>
              <pc:sldLayoutMk cId="1363441869" sldId="2147483705"/>
              <ac:spMk id="8" creationId="{42157139-9187-DE44-0AC8-2A56A7051A1F}"/>
            </ac:spMkLst>
          </pc:spChg>
          <pc:spChg chg="add mod">
            <ac:chgData name="Elise Yancey" userId="da350038-5415-440d-a3a0-39230d3f8ae8" providerId="ADAL" clId="{FE0FE473-AB6C-4F8A-A7A5-BCAE2A980BC8}" dt="2026-06-26T02:10:55.222" v="61"/>
            <ac:spMkLst>
              <pc:docMk/>
              <pc:sldMasterMk cId="2042602556" sldId="2147483687"/>
              <pc:sldLayoutMk cId="1363441869" sldId="2147483705"/>
              <ac:spMk id="9" creationId="{8BBCDAD3-EF9B-C6D5-955B-8D4CB444A922}"/>
            </ac:spMkLst>
          </pc:spChg>
          <pc:spChg chg="add mod">
            <ac:chgData name="Elise Yancey" userId="da350038-5415-440d-a3a0-39230d3f8ae8" providerId="ADAL" clId="{FE0FE473-AB6C-4F8A-A7A5-BCAE2A980BC8}" dt="2026-06-26T02:10:55.222" v="61"/>
            <ac:spMkLst>
              <pc:docMk/>
              <pc:sldMasterMk cId="2042602556" sldId="2147483687"/>
              <pc:sldLayoutMk cId="1363441869" sldId="2147483705"/>
              <ac:spMk id="11" creationId="{D3C3B6D4-66E3-B19A-14B0-87E79ACF1905}"/>
            </ac:spMkLst>
          </pc:spChg>
          <pc:spChg chg="add mod">
            <ac:chgData name="Elise Yancey" userId="da350038-5415-440d-a3a0-39230d3f8ae8" providerId="ADAL" clId="{FE0FE473-AB6C-4F8A-A7A5-BCAE2A980BC8}" dt="2026-06-26T02:10:55.222" v="61"/>
            <ac:spMkLst>
              <pc:docMk/>
              <pc:sldMasterMk cId="2042602556" sldId="2147483687"/>
              <pc:sldLayoutMk cId="1363441869" sldId="2147483705"/>
              <ac:spMk id="12" creationId="{52C2A35D-07F4-1E8F-5524-9A8CE76A7FC2}"/>
            </ac:spMkLst>
          </pc:spChg>
          <pc:spChg chg="add mod">
            <ac:chgData name="Elise Yancey" userId="da350038-5415-440d-a3a0-39230d3f8ae8" providerId="ADAL" clId="{FE0FE473-AB6C-4F8A-A7A5-BCAE2A980BC8}" dt="2026-06-26T02:10:55.222" v="61"/>
            <ac:spMkLst>
              <pc:docMk/>
              <pc:sldMasterMk cId="2042602556" sldId="2147483687"/>
              <pc:sldLayoutMk cId="1363441869" sldId="2147483705"/>
              <ac:spMk id="13" creationId="{8BD73833-5D81-8A3E-B390-60BC5DE739D9}"/>
            </ac:spMkLst>
          </pc:spChg>
          <pc:picChg chg="add mod">
            <ac:chgData name="Elise Yancey" userId="da350038-5415-440d-a3a0-39230d3f8ae8" providerId="ADAL" clId="{FE0FE473-AB6C-4F8A-A7A5-BCAE2A980BC8}" dt="2026-06-26T02:10:55.222" v="61"/>
            <ac:picMkLst>
              <pc:docMk/>
              <pc:sldMasterMk cId="2042602556" sldId="2147483687"/>
              <pc:sldLayoutMk cId="1363441869" sldId="2147483705"/>
              <ac:picMk id="10" creationId="{0ED782DE-11C2-8F25-75C3-3470199D564E}"/>
            </ac:picMkLst>
          </pc:picChg>
          <pc:picChg chg="add mod">
            <ac:chgData name="Elise Yancey" userId="da350038-5415-440d-a3a0-39230d3f8ae8" providerId="ADAL" clId="{FE0FE473-AB6C-4F8A-A7A5-BCAE2A980BC8}" dt="2026-06-26T02:10:55.222" v="61"/>
            <ac:picMkLst>
              <pc:docMk/>
              <pc:sldMasterMk cId="2042602556" sldId="2147483687"/>
              <pc:sldLayoutMk cId="1363441869" sldId="2147483705"/>
              <ac:picMk id="14" creationId="{8FDEF1E2-234F-4DC5-C4B8-380CCB9ED92F}"/>
            </ac:picMkLst>
          </pc:picChg>
          <pc:picChg chg="add mod">
            <ac:chgData name="Elise Yancey" userId="da350038-5415-440d-a3a0-39230d3f8ae8" providerId="ADAL" clId="{FE0FE473-AB6C-4F8A-A7A5-BCAE2A980BC8}" dt="2026-06-26T02:10:55.222" v="61"/>
            <ac:picMkLst>
              <pc:docMk/>
              <pc:sldMasterMk cId="2042602556" sldId="2147483687"/>
              <pc:sldLayoutMk cId="1363441869" sldId="2147483705"/>
              <ac:picMk id="16" creationId="{E5FF6B44-3F18-A827-2EF1-F54CDAF74064}"/>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13000778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F8D09D9-52CB-12C9-4799-D9A3B9F2ABD7}"/>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GB-Ins-Enrollment-Guide-NM  06/29</a:t>
            </a:r>
            <a:endParaRPr lang="en-US" sz="1100" dirty="0"/>
          </a:p>
        </p:txBody>
      </p:sp>
      <p:sp>
        <p:nvSpPr>
          <p:cNvPr id="7" name="TextBox 6">
            <a:extLst>
              <a:ext uri="{FF2B5EF4-FFF2-40B4-BE49-F238E27FC236}">
                <a16:creationId xmlns:a16="http://schemas.microsoft.com/office/drawing/2014/main" id="{63EA05BB-0434-AC93-87BF-5E3B43F37500}"/>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42157139-9187-DE44-0AC8-2A56A7051A1F}"/>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8BBCDAD3-EF9B-C6D5-955B-8D4CB444A922}"/>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0ED782DE-11C2-8F25-75C3-3470199D564E}"/>
              </a:ext>
            </a:extLst>
          </p:cNvPr>
          <p:cNvPicPr>
            <a:picLocks noChangeAspect="1"/>
          </p:cNvPicPr>
          <p:nvPr userDrawn="1"/>
        </p:nvPicPr>
        <p:blipFill>
          <a:blip r:embed="rId2"/>
          <a:stretch>
            <a:fillRect/>
          </a:stretch>
        </p:blipFill>
        <p:spPr>
          <a:xfrm>
            <a:off x="514908" y="365305"/>
            <a:ext cx="1662141" cy="359185"/>
          </a:xfrm>
          <a:prstGeom prst="rect">
            <a:avLst/>
          </a:prstGeom>
        </p:spPr>
      </p:pic>
      <p:sp>
        <p:nvSpPr>
          <p:cNvPr id="11" name="TextBox 10">
            <a:extLst>
              <a:ext uri="{FF2B5EF4-FFF2-40B4-BE49-F238E27FC236}">
                <a16:creationId xmlns:a16="http://schemas.microsoft.com/office/drawing/2014/main" id="{D3C3B6D4-66E3-B19A-14B0-87E79ACF1905}"/>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52C2A35D-07F4-1E8F-5524-9A8CE76A7FC2}"/>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8BD73833-5D81-8A3E-B390-60BC5DE739D9}"/>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8FDEF1E2-234F-4DC5-C4B8-380CCB9ED92F}"/>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3F19C90C-AD68-5BEE-549A-A65B2DA284E8}"/>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E5FF6B44-3F18-A827-2EF1-F54CDAF74064}"/>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1363441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39" y="9672240"/>
            <a:ext cx="1918335"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GB-Ins-Enrollment-Guide-NM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GB-Ins-Enrollment-Guide-NM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GB-Ins-Enrollment-Guide-NM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969A48-6954-728B-1FEF-1B8105D4DCE5}"/>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GB-Ins-Enrollment-Guide-NM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90B0D9-5ABE-52F2-C8A5-06106AE457AE}"/>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9D3FF3B8-16A3-56B0-CF2B-647664545401}"/>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1CBB1313-C917-644E-CF37-672CDECB3451}"/>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5677CC19-AD16-DE34-7CC6-98C9D98749C1}"/>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B69AE89E-2A08-830C-7132-894B16D7751E}"/>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4047159552"/>
              </p:ext>
            </p:extLst>
          </p:nvPr>
        </p:nvGraphicFramePr>
        <p:xfrm>
          <a:off x="457200" y="1383868"/>
          <a:ext cx="6858000" cy="4227423"/>
        </p:xfrm>
        <a:graphic>
          <a:graphicData uri="http://schemas.openxmlformats.org/drawingml/2006/table">
            <a:tbl>
              <a:tblPr firstRow="1" bandRow="1"/>
              <a:tblGrid>
                <a:gridCol w="4953000">
                  <a:extLst>
                    <a:ext uri="{9D8B030D-6E8A-4147-A177-3AD203B41FA5}">
                      <a16:colId xmlns:a16="http://schemas.microsoft.com/office/drawing/2014/main" val="463931578"/>
                    </a:ext>
                  </a:extLst>
                </a:gridCol>
                <a:gridCol w="360996">
                  <a:extLst>
                    <a:ext uri="{9D8B030D-6E8A-4147-A177-3AD203B41FA5}">
                      <a16:colId xmlns:a16="http://schemas.microsoft.com/office/drawing/2014/main" val="1846600147"/>
                    </a:ext>
                  </a:extLst>
                </a:gridCol>
                <a:gridCol w="386001">
                  <a:extLst>
                    <a:ext uri="{9D8B030D-6E8A-4147-A177-3AD203B41FA5}">
                      <a16:colId xmlns:a16="http://schemas.microsoft.com/office/drawing/2014/main" val="617857949"/>
                    </a:ext>
                  </a:extLst>
                </a:gridCol>
                <a:gridCol w="386001">
                  <a:extLst>
                    <a:ext uri="{9D8B030D-6E8A-4147-A177-3AD203B41FA5}">
                      <a16:colId xmlns:a16="http://schemas.microsoft.com/office/drawing/2014/main" val="2043077964"/>
                    </a:ext>
                  </a:extLst>
                </a:gridCol>
                <a:gridCol w="386001">
                  <a:extLst>
                    <a:ext uri="{9D8B030D-6E8A-4147-A177-3AD203B41FA5}">
                      <a16:colId xmlns:a16="http://schemas.microsoft.com/office/drawing/2014/main" val="1087695001"/>
                    </a:ext>
                  </a:extLst>
                </a:gridCol>
                <a:gridCol w="386001">
                  <a:extLst>
                    <a:ext uri="{9D8B030D-6E8A-4147-A177-3AD203B41FA5}">
                      <a16:colId xmlns:a16="http://schemas.microsoft.com/office/drawing/2014/main" val="1040623777"/>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4">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t"/>
                      <a:endParaRPr lang="en-US" sz="600" b="0" i="0" u="none" strike="noStrike" dirty="0">
                        <a:solidFill>
                          <a:srgbClr val="545456"/>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4">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t"/>
                      <a:endParaRPr lang="en-US" sz="600" b="0" i="0" u="none" strike="noStrike" dirty="0">
                        <a:solidFill>
                          <a:srgbClr val="545456"/>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gridSpan="4">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a:t>
                      </a:r>
                      <a:r>
                        <a:rPr lang="en-US" sz="600" b="0" i="0" u="none" strike="noStrike">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to safely </a:t>
                      </a: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4">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4">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63082439"/>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algn="l" fontAlgn="t">
                        <a:buNone/>
                      </a:pPr>
                      <a:endPar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7105FFB-7955-639E-58DA-F658AC1987BB}"/>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F0866F6C-EAE0-2C97-0E29-FFEA1A34334E}"/>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2FE29688-1984-A7F9-5FDF-D5050F67A7B6}"/>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D3BBEB91-11CA-8B86-90CD-E100EAC8650C}"/>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D777B409-347D-5973-3F45-059F92CE8DA2}"/>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095CA9F5-E77F-281C-0289-42B541A5FF92}"/>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46A1D7F6-094E-0FE3-7D0D-7CFA98FF0C11}"/>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F22C91C7-85DF-81FB-D879-262A16B349E5}"/>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2935559F-D7D2-616B-CD88-1A899124991C}"/>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F24901D3-7312-4C65-1E8B-6BF5DB59E83E}"/>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2F3DE52F-0CFB-E04F-7EA1-5913AEDE95A1}"/>
              </a:ext>
            </a:extLst>
          </p:cNvPr>
          <p:cNvGraphicFramePr>
            <a:graphicFrameLocks noGrp="1"/>
          </p:cNvGraphicFramePr>
          <p:nvPr>
            <p:extLst>
              <p:ext uri="{D42A27DB-BD31-4B8C-83A1-F6EECF244321}">
                <p14:modId xmlns:p14="http://schemas.microsoft.com/office/powerpoint/2010/main" val="4193580733"/>
              </p:ext>
            </p:extLst>
          </p:nvPr>
        </p:nvGraphicFramePr>
        <p:xfrm>
          <a:off x="2743200" y="3123768"/>
          <a:ext cx="4572000" cy="3734663"/>
        </p:xfrm>
        <a:graphic>
          <a:graphicData uri="http://schemas.openxmlformats.org/drawingml/2006/table">
            <a:tbl>
              <a:tblPr firstRow="1" bandRow="1"/>
              <a:tblGrid>
                <a:gridCol w="3302000">
                  <a:extLst>
                    <a:ext uri="{9D8B030D-6E8A-4147-A177-3AD203B41FA5}">
                      <a16:colId xmlns:a16="http://schemas.microsoft.com/office/drawing/2014/main" val="463931578"/>
                    </a:ext>
                  </a:extLst>
                </a:gridCol>
                <a:gridCol w="240664">
                  <a:extLst>
                    <a:ext uri="{9D8B030D-6E8A-4147-A177-3AD203B41FA5}">
                      <a16:colId xmlns:a16="http://schemas.microsoft.com/office/drawing/2014/main" val="1846600147"/>
                    </a:ext>
                  </a:extLst>
                </a:gridCol>
                <a:gridCol w="257334">
                  <a:extLst>
                    <a:ext uri="{9D8B030D-6E8A-4147-A177-3AD203B41FA5}">
                      <a16:colId xmlns:a16="http://schemas.microsoft.com/office/drawing/2014/main" val="617857949"/>
                    </a:ext>
                  </a:extLst>
                </a:gridCol>
                <a:gridCol w="257334">
                  <a:extLst>
                    <a:ext uri="{9D8B030D-6E8A-4147-A177-3AD203B41FA5}">
                      <a16:colId xmlns:a16="http://schemas.microsoft.com/office/drawing/2014/main" val="2043077964"/>
                    </a:ext>
                  </a:extLst>
                </a:gridCol>
                <a:gridCol w="257334">
                  <a:extLst>
                    <a:ext uri="{9D8B030D-6E8A-4147-A177-3AD203B41FA5}">
                      <a16:colId xmlns:a16="http://schemas.microsoft.com/office/drawing/2014/main" val="1087695001"/>
                    </a:ext>
                  </a:extLst>
                </a:gridCol>
                <a:gridCol w="257334">
                  <a:extLst>
                    <a:ext uri="{9D8B030D-6E8A-4147-A177-3AD203B41FA5}">
                      <a16:colId xmlns:a16="http://schemas.microsoft.com/office/drawing/2014/main" val="1040623777"/>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4">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t"/>
                      <a:endParaRPr lang="en-US" sz="600" b="0" i="0" u="none" strike="noStrike" dirty="0">
                        <a:solidFill>
                          <a:srgbClr val="545456"/>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4">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t"/>
                      <a:endParaRPr lang="en-US" sz="600" b="0" i="0" u="none" strike="noStrike" dirty="0">
                        <a:solidFill>
                          <a:srgbClr val="545456"/>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gridSpan="4">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4">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4">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t">
                        <a:buNone/>
                      </a:pPr>
                      <a:endPar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63082439"/>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algn="l" fontAlgn="t">
                        <a:buNone/>
                      </a:pPr>
                      <a:endPar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2726413653"/>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1775</TotalTime>
  <Words>1323</Words>
  <Application>Microsoft Office PowerPoint</Application>
  <PresentationFormat>Custom</PresentationFormat>
  <Paragraphs>125</Paragraphs>
  <Slides>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10</cp:revision>
  <cp:lastPrinted>2026-03-25T14:43:42Z</cp:lastPrinted>
  <dcterms:created xsi:type="dcterms:W3CDTF">2024-03-14T18:51:59Z</dcterms:created>
  <dcterms:modified xsi:type="dcterms:W3CDTF">2026-06-26T02:14:40Z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