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87854B-DAE2-4C5A-B140-2A6820CCE6D3}">
          <p14:sldIdLst>
            <p14:sldId id="262"/>
          </p14:sldIdLst>
        </p14:section>
        <p14:section name="Two page version" id="{48A82BBC-348F-4F1D-ABA4-8321F7DE60D0}">
          <p14:sldIdLst>
            <p14:sldId id="258"/>
            <p14:sldId id="261"/>
          </p14:sldIdLst>
        </p14:section>
        <p14:section name="One page version" id="{63DDB57A-D5CE-4A06-A71B-565946696296}">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76683F-3689-4637-A42D-8E10379BC30D}" v="7" dt="2026-06-26T02:08:39.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varScale="1">
        <p:scale>
          <a:sx n="53" d="100"/>
          <a:sy n="53" d="100"/>
        </p:scale>
        <p:origin x="590"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modMainMaster addSection modSection">
      <pc:chgData name="Elise Yancey" userId="da350038-5415-440d-a3a0-39230d3f8ae8" providerId="ADAL" clId="{FE0FE473-AB6C-4F8A-A7A5-BCAE2A980BC8}" dt="2026-06-26T02:08:48.087" v="63" actId="20577"/>
      <pc:docMkLst>
        <pc:docMk/>
      </pc:docMkLst>
      <pc:sldChg chg="modSp mod">
        <pc:chgData name="Elise Yancey" userId="da350038-5415-440d-a3a0-39230d3f8ae8" providerId="ADAL" clId="{FE0FE473-AB6C-4F8A-A7A5-BCAE2A980BC8}" dt="2026-06-19T21:51:34.001" v="7" actId="14734"/>
        <pc:sldMkLst>
          <pc:docMk/>
          <pc:sldMk cId="3395868442" sldId="261"/>
        </pc:sldMkLst>
        <pc:graphicFrameChg chg="modGraphic">
          <ac:chgData name="Elise Yancey" userId="da350038-5415-440d-a3a0-39230d3f8ae8" providerId="ADAL" clId="{FE0FE473-AB6C-4F8A-A7A5-BCAE2A980BC8}" dt="2026-06-19T21:51:34.001" v="7" actId="14734"/>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08:48.087" v="63" actId="20577"/>
        <pc:sldMkLst>
          <pc:docMk/>
          <pc:sldMk cId="3527842501" sldId="262"/>
        </pc:sldMkLst>
        <pc:spChg chg="del">
          <ac:chgData name="Elise Yancey" userId="da350038-5415-440d-a3a0-39230d3f8ae8" providerId="ADAL" clId="{FE0FE473-AB6C-4F8A-A7A5-BCAE2A980BC8}" dt="2026-06-26T01:48:45.625" v="8"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1:48:57.326" v="9"/>
          <ac:spMkLst>
            <pc:docMk/>
            <pc:sldMk cId="3527842501" sldId="262"/>
            <ac:spMk id="3" creationId="{B4194B24-E179-D0E8-06BA-7DB579D433B7}"/>
          </ac:spMkLst>
        </pc:spChg>
        <pc:spChg chg="del">
          <ac:chgData name="Elise Yancey" userId="da350038-5415-440d-a3a0-39230d3f8ae8" providerId="ADAL" clId="{FE0FE473-AB6C-4F8A-A7A5-BCAE2A980BC8}" dt="2026-06-26T01:48:45.625" v="8"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08:48.087" v="63" actId="20577"/>
          <ac:spMkLst>
            <pc:docMk/>
            <pc:sldMk cId="3527842501" sldId="262"/>
            <ac:spMk id="7" creationId="{DD5BD568-B060-5FBD-ED31-61DC0B15FB79}"/>
          </ac:spMkLst>
        </pc:spChg>
        <pc:spChg chg="del">
          <ac:chgData name="Elise Yancey" userId="da350038-5415-440d-a3a0-39230d3f8ae8" providerId="ADAL" clId="{FE0FE473-AB6C-4F8A-A7A5-BCAE2A980BC8}" dt="2026-06-26T01:48:45.625" v="8"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1:48:57.326" v="9"/>
          <ac:spMkLst>
            <pc:docMk/>
            <pc:sldMk cId="3527842501" sldId="262"/>
            <ac:spMk id="9" creationId="{1B816F0F-980F-D3B2-B9DF-C7D1A109292F}"/>
          </ac:spMkLst>
        </pc:spChg>
        <pc:spChg chg="del">
          <ac:chgData name="Elise Yancey" userId="da350038-5415-440d-a3a0-39230d3f8ae8" providerId="ADAL" clId="{FE0FE473-AB6C-4F8A-A7A5-BCAE2A980BC8}" dt="2026-06-26T01:48:45.625" v="8"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1:48:57.326" v="9"/>
          <ac:spMkLst>
            <pc:docMk/>
            <pc:sldMk cId="3527842501" sldId="262"/>
            <ac:spMk id="11" creationId="{11ED5A28-DC3F-4F3B-6E4C-40534BA53B6F}"/>
          </ac:spMkLst>
        </pc:spChg>
        <pc:picChg chg="del">
          <ac:chgData name="Elise Yancey" userId="da350038-5415-440d-a3a0-39230d3f8ae8" providerId="ADAL" clId="{FE0FE473-AB6C-4F8A-A7A5-BCAE2A980BC8}" dt="2026-06-26T01:48:45.625" v="8"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1:48:57.326" v="9"/>
          <ac:picMkLst>
            <pc:docMk/>
            <pc:sldMk cId="3527842501" sldId="262"/>
            <ac:picMk id="5" creationId="{AAC280B1-398D-A7DD-3681-154968645531}"/>
          </ac:picMkLst>
        </pc:picChg>
      </pc:sldChg>
      <pc:sldChg chg="new del">
        <pc:chgData name="Elise Yancey" userId="da350038-5415-440d-a3a0-39230d3f8ae8" providerId="ADAL" clId="{FE0FE473-AB6C-4F8A-A7A5-BCAE2A980BC8}" dt="2026-06-26T01:51:43.130" v="25" actId="47"/>
        <pc:sldMkLst>
          <pc:docMk/>
          <pc:sldMk cId="2217580345" sldId="263"/>
        </pc:sldMkLst>
      </pc:sldChg>
      <pc:sldChg chg="addSp modSp new mod">
        <pc:chgData name="Elise Yancey" userId="da350038-5415-440d-a3a0-39230d3f8ae8" providerId="ADAL" clId="{FE0FE473-AB6C-4F8A-A7A5-BCAE2A980BC8}" dt="2026-06-26T01:54:23.590" v="55" actId="6549"/>
        <pc:sldMkLst>
          <pc:docMk/>
          <pc:sldMk cId="3207628576" sldId="263"/>
        </pc:sldMkLst>
        <pc:spChg chg="mod">
          <ac:chgData name="Elise Yancey" userId="da350038-5415-440d-a3a0-39230d3f8ae8" providerId="ADAL" clId="{FE0FE473-AB6C-4F8A-A7A5-BCAE2A980BC8}" dt="2026-06-26T01:52:36.606" v="31"/>
          <ac:spMkLst>
            <pc:docMk/>
            <pc:sldMk cId="3207628576" sldId="263"/>
            <ac:spMk id="4" creationId="{8C173F83-84CA-AC65-5E94-F9B90F85A133}"/>
          </ac:spMkLst>
        </pc:spChg>
        <pc:spChg chg="add mod">
          <ac:chgData name="Elise Yancey" userId="da350038-5415-440d-a3a0-39230d3f8ae8" providerId="ADAL" clId="{FE0FE473-AB6C-4F8A-A7A5-BCAE2A980BC8}" dt="2026-06-26T01:52:36.606" v="31"/>
          <ac:spMkLst>
            <pc:docMk/>
            <pc:sldMk cId="3207628576" sldId="263"/>
            <ac:spMk id="11" creationId="{9447C07A-024D-5D5A-1F25-4C859A5902D3}"/>
          </ac:spMkLst>
        </pc:spChg>
        <pc:spChg chg="add mod">
          <ac:chgData name="Elise Yancey" userId="da350038-5415-440d-a3a0-39230d3f8ae8" providerId="ADAL" clId="{FE0FE473-AB6C-4F8A-A7A5-BCAE2A980BC8}" dt="2026-06-26T01:52:36.606" v="31"/>
          <ac:spMkLst>
            <pc:docMk/>
            <pc:sldMk cId="3207628576" sldId="263"/>
            <ac:spMk id="12" creationId="{AB679607-2D15-1A13-19D2-6ECEF50EBC4D}"/>
          </ac:spMkLst>
        </pc:spChg>
        <pc:grpChg chg="add mod">
          <ac:chgData name="Elise Yancey" userId="da350038-5415-440d-a3a0-39230d3f8ae8" providerId="ADAL" clId="{FE0FE473-AB6C-4F8A-A7A5-BCAE2A980BC8}" dt="2026-06-26T01:52:36.606" v="31"/>
          <ac:grpSpMkLst>
            <pc:docMk/>
            <pc:sldMk cId="3207628576" sldId="263"/>
            <ac:grpSpMk id="3" creationId="{227A2010-6631-16C1-797F-F3B45C3FD411}"/>
          </ac:grpSpMkLst>
        </pc:grpChg>
        <pc:grpChg chg="mod">
          <ac:chgData name="Elise Yancey" userId="da350038-5415-440d-a3a0-39230d3f8ae8" providerId="ADAL" clId="{FE0FE473-AB6C-4F8A-A7A5-BCAE2A980BC8}" dt="2026-06-26T01:52:36.606" v="31"/>
          <ac:grpSpMkLst>
            <pc:docMk/>
            <pc:sldMk cId="3207628576" sldId="263"/>
            <ac:grpSpMk id="5" creationId="{CCBE9ABF-5626-A129-43E8-A438AABDC62F}"/>
          </ac:grpSpMkLst>
        </pc:grpChg>
        <pc:graphicFrameChg chg="add mod modGraphic">
          <ac:chgData name="Elise Yancey" userId="da350038-5415-440d-a3a0-39230d3f8ae8" providerId="ADAL" clId="{FE0FE473-AB6C-4F8A-A7A5-BCAE2A980BC8}" dt="2026-06-26T01:54:23.590" v="55" actId="6549"/>
          <ac:graphicFrameMkLst>
            <pc:docMk/>
            <pc:sldMk cId="3207628576" sldId="263"/>
            <ac:graphicFrameMk id="2" creationId="{5A058A58-2E03-8071-3639-230BE8A7B0F5}"/>
          </ac:graphicFrameMkLst>
        </pc:graphicFrameChg>
        <pc:picChg chg="mod">
          <ac:chgData name="Elise Yancey" userId="da350038-5415-440d-a3a0-39230d3f8ae8" providerId="ADAL" clId="{FE0FE473-AB6C-4F8A-A7A5-BCAE2A980BC8}" dt="2026-06-26T01:52:36.606" v="31"/>
          <ac:picMkLst>
            <pc:docMk/>
            <pc:sldMk cId="3207628576" sldId="263"/>
            <ac:picMk id="6" creationId="{A6F2DB34-3405-8D62-65B4-2D3C5820700F}"/>
          </ac:picMkLst>
        </pc:picChg>
        <pc:picChg chg="mod">
          <ac:chgData name="Elise Yancey" userId="da350038-5415-440d-a3a0-39230d3f8ae8" providerId="ADAL" clId="{FE0FE473-AB6C-4F8A-A7A5-BCAE2A980BC8}" dt="2026-06-26T01:52:36.606" v="31"/>
          <ac:picMkLst>
            <pc:docMk/>
            <pc:sldMk cId="3207628576" sldId="263"/>
            <ac:picMk id="7" creationId="{58BE96D0-A4F4-184B-A44E-F2F320D254AD}"/>
          </ac:picMkLst>
        </pc:picChg>
        <pc:picChg chg="mod">
          <ac:chgData name="Elise Yancey" userId="da350038-5415-440d-a3a0-39230d3f8ae8" providerId="ADAL" clId="{FE0FE473-AB6C-4F8A-A7A5-BCAE2A980BC8}" dt="2026-06-26T01:52:36.606" v="31"/>
          <ac:picMkLst>
            <pc:docMk/>
            <pc:sldMk cId="3207628576" sldId="263"/>
            <ac:picMk id="8" creationId="{EB153689-D2DA-344A-13BC-CDA54A2CFB2E}"/>
          </ac:picMkLst>
        </pc:picChg>
        <pc:picChg chg="mod">
          <ac:chgData name="Elise Yancey" userId="da350038-5415-440d-a3a0-39230d3f8ae8" providerId="ADAL" clId="{FE0FE473-AB6C-4F8A-A7A5-BCAE2A980BC8}" dt="2026-06-26T01:52:36.606" v="31"/>
          <ac:picMkLst>
            <pc:docMk/>
            <pc:sldMk cId="3207628576" sldId="263"/>
            <ac:picMk id="9" creationId="{752C549A-D2FF-DA26-A30D-61342F9C2301}"/>
          </ac:picMkLst>
        </pc:picChg>
        <pc:picChg chg="mod">
          <ac:chgData name="Elise Yancey" userId="da350038-5415-440d-a3a0-39230d3f8ae8" providerId="ADAL" clId="{FE0FE473-AB6C-4F8A-A7A5-BCAE2A980BC8}" dt="2026-06-26T01:52:36.606" v="31"/>
          <ac:picMkLst>
            <pc:docMk/>
            <pc:sldMk cId="3207628576" sldId="263"/>
            <ac:picMk id="10" creationId="{D664334A-C994-7075-5D40-A3ECE972BEB7}"/>
          </ac:picMkLst>
        </pc:picChg>
      </pc:sldChg>
      <pc:sldMasterChg chg="modSldLayout sldLayoutOrd">
        <pc:chgData name="Elise Yancey" userId="da350038-5415-440d-a3a0-39230d3f8ae8" providerId="ADAL" clId="{FE0FE473-AB6C-4F8A-A7A5-BCAE2A980BC8}" dt="2026-06-26T01:55:05.051" v="61" actId="1038"/>
        <pc:sldMasterMkLst>
          <pc:docMk/>
          <pc:sldMasterMk cId="2042602556" sldId="2147483687"/>
        </pc:sldMasterMkLst>
        <pc:sldLayoutChg chg="ord">
          <pc:chgData name="Elise Yancey" userId="da350038-5415-440d-a3a0-39230d3f8ae8" providerId="ADAL" clId="{FE0FE473-AB6C-4F8A-A7A5-BCAE2A980BC8}" dt="2026-06-26T01:49:28.486" v="12" actId="20578"/>
          <pc:sldLayoutMkLst>
            <pc:docMk/>
            <pc:sldMasterMk cId="2042602556" sldId="2147483687"/>
            <pc:sldLayoutMk cId="379408542" sldId="2147483701"/>
          </pc:sldLayoutMkLst>
        </pc:sldLayoutChg>
        <pc:sldLayoutChg chg="ord">
          <pc:chgData name="Elise Yancey" userId="da350038-5415-440d-a3a0-39230d3f8ae8" providerId="ADAL" clId="{FE0FE473-AB6C-4F8A-A7A5-BCAE2A980BC8}" dt="2026-06-26T01:49:26.321" v="11" actId="20578"/>
          <pc:sldLayoutMkLst>
            <pc:docMk/>
            <pc:sldMasterMk cId="2042602556" sldId="2147483687"/>
            <pc:sldLayoutMk cId="4149246436" sldId="2147483704"/>
          </pc:sldLayoutMkLst>
        </pc:sldLayoutChg>
        <pc:sldLayoutChg chg="addSp delSp modSp mod">
          <pc:chgData name="Elise Yancey" userId="da350038-5415-440d-a3a0-39230d3f8ae8" providerId="ADAL" clId="{FE0FE473-AB6C-4F8A-A7A5-BCAE2A980BC8}" dt="2026-06-26T01:55:05.051" v="61" actId="1038"/>
          <pc:sldLayoutMkLst>
            <pc:docMk/>
            <pc:sldMasterMk cId="2042602556" sldId="2147483687"/>
            <pc:sldLayoutMk cId="815604163" sldId="2147483705"/>
          </pc:sldLayoutMkLst>
          <pc:spChg chg="del">
            <ac:chgData name="Elise Yancey" userId="da350038-5415-440d-a3a0-39230d3f8ae8" providerId="ADAL" clId="{FE0FE473-AB6C-4F8A-A7A5-BCAE2A980BC8}" dt="2026-06-26T01:49:33.223" v="13" actId="478"/>
            <ac:spMkLst>
              <pc:docMk/>
              <pc:sldMasterMk cId="2042602556" sldId="2147483687"/>
              <pc:sldLayoutMk cId="815604163" sldId="2147483705"/>
              <ac:spMk id="2" creationId="{E26CD721-D9A0-C4E4-1BB6-FC60ACCF26A3}"/>
            </ac:spMkLst>
          </pc:spChg>
          <pc:spChg chg="del">
            <ac:chgData name="Elise Yancey" userId="da350038-5415-440d-a3a0-39230d3f8ae8" providerId="ADAL" clId="{FE0FE473-AB6C-4F8A-A7A5-BCAE2A980BC8}" dt="2026-06-26T01:49:39.007" v="15" actId="478"/>
            <ac:spMkLst>
              <pc:docMk/>
              <pc:sldMasterMk cId="2042602556" sldId="2147483687"/>
              <pc:sldLayoutMk cId="815604163" sldId="2147483705"/>
              <ac:spMk id="3" creationId="{E8C36F7F-6D4A-D989-92B8-A19CC1D0A293}"/>
            </ac:spMkLst>
          </pc:spChg>
          <pc:spChg chg="del">
            <ac:chgData name="Elise Yancey" userId="da350038-5415-440d-a3a0-39230d3f8ae8" providerId="ADAL" clId="{FE0FE473-AB6C-4F8A-A7A5-BCAE2A980BC8}" dt="2026-06-26T01:49:37.970" v="14" actId="478"/>
            <ac:spMkLst>
              <pc:docMk/>
              <pc:sldMasterMk cId="2042602556" sldId="2147483687"/>
              <pc:sldLayoutMk cId="815604163" sldId="2147483705"/>
              <ac:spMk id="4" creationId="{A761979C-34ED-8C2E-D5F5-A34CF1F007B6}"/>
            </ac:spMkLst>
          </pc:spChg>
          <pc:spChg chg="del">
            <ac:chgData name="Elise Yancey" userId="da350038-5415-440d-a3a0-39230d3f8ae8" providerId="ADAL" clId="{FE0FE473-AB6C-4F8A-A7A5-BCAE2A980BC8}" dt="2026-06-26T01:49:40.026" v="16" actId="478"/>
            <ac:spMkLst>
              <pc:docMk/>
              <pc:sldMasterMk cId="2042602556" sldId="2147483687"/>
              <pc:sldLayoutMk cId="815604163" sldId="2147483705"/>
              <ac:spMk id="5" creationId="{27B9F32F-8ACF-B4B1-2967-7FA49086F77C}"/>
            </ac:spMkLst>
          </pc:spChg>
          <pc:spChg chg="add mod">
            <ac:chgData name="Elise Yancey" userId="da350038-5415-440d-a3a0-39230d3f8ae8" providerId="ADAL" clId="{FE0FE473-AB6C-4F8A-A7A5-BCAE2A980BC8}" dt="2026-06-26T01:50:02.651" v="21" actId="20577"/>
            <ac:spMkLst>
              <pc:docMk/>
              <pc:sldMasterMk cId="2042602556" sldId="2147483687"/>
              <pc:sldLayoutMk cId="815604163" sldId="2147483705"/>
              <ac:spMk id="6" creationId="{69F3F1C0-C286-A3E8-5BE4-EBB79B1152F1}"/>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7" creationId="{1AB44E4F-D1F9-FE43-4756-4D584203F484}"/>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8" creationId="{DBC81BC5-233E-DA1A-C9E7-070BCF59088C}"/>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9" creationId="{FA4EF180-2FBF-1C06-16FF-7C04B40096D4}"/>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11" creationId="{DDED60C5-6EF1-7422-312C-8A52D350C5BE}"/>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12" creationId="{3187CEC3-BAD8-BEA9-ED89-49182300EE5E}"/>
            </ac:spMkLst>
          </pc:spChg>
          <pc:spChg chg="add mod">
            <ac:chgData name="Elise Yancey" userId="da350038-5415-440d-a3a0-39230d3f8ae8" providerId="ADAL" clId="{FE0FE473-AB6C-4F8A-A7A5-BCAE2A980BC8}" dt="2026-06-26T01:49:46.829" v="17"/>
            <ac:spMkLst>
              <pc:docMk/>
              <pc:sldMasterMk cId="2042602556" sldId="2147483687"/>
              <pc:sldLayoutMk cId="815604163" sldId="2147483705"/>
              <ac:spMk id="13" creationId="{C73B366D-7D6D-9F6E-5226-453976B0ADB2}"/>
            </ac:spMkLst>
          </pc:spChg>
          <pc:picChg chg="add mod">
            <ac:chgData name="Elise Yancey" userId="da350038-5415-440d-a3a0-39230d3f8ae8" providerId="ADAL" clId="{FE0FE473-AB6C-4F8A-A7A5-BCAE2A980BC8}" dt="2026-06-26T01:55:05.051" v="61" actId="1038"/>
            <ac:picMkLst>
              <pc:docMk/>
              <pc:sldMasterMk cId="2042602556" sldId="2147483687"/>
              <pc:sldLayoutMk cId="815604163" sldId="2147483705"/>
              <ac:picMk id="10" creationId="{5487E09A-A983-5548-F593-66B1007ED95C}"/>
            </ac:picMkLst>
          </pc:picChg>
          <pc:picChg chg="add mod">
            <ac:chgData name="Elise Yancey" userId="da350038-5415-440d-a3a0-39230d3f8ae8" providerId="ADAL" clId="{FE0FE473-AB6C-4F8A-A7A5-BCAE2A980BC8}" dt="2026-06-26T01:49:46.829" v="17"/>
            <ac:picMkLst>
              <pc:docMk/>
              <pc:sldMasterMk cId="2042602556" sldId="2147483687"/>
              <pc:sldLayoutMk cId="815604163" sldId="2147483705"/>
              <ac:picMk id="14" creationId="{DFD3C4A4-38B7-6B93-C776-C38AB4F43B2A}"/>
            </ac:picMkLst>
          </pc:picChg>
          <pc:picChg chg="add mod">
            <ac:chgData name="Elise Yancey" userId="da350038-5415-440d-a3a0-39230d3f8ae8" providerId="ADAL" clId="{FE0FE473-AB6C-4F8A-A7A5-BCAE2A980BC8}" dt="2026-06-26T01:49:46.829" v="17"/>
            <ac:picMkLst>
              <pc:docMk/>
              <pc:sldMasterMk cId="2042602556" sldId="2147483687"/>
              <pc:sldLayoutMk cId="815604163" sldId="2147483705"/>
              <ac:picMk id="15" creationId="{2906174F-FFAB-6D9A-461C-B8A03A0EC6CE}"/>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11037243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F3F1C0-C286-A3E8-5BE4-EBB79B1152F1}"/>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GB-Ins-Enrollment-Guide-ND  06/29</a:t>
            </a:r>
            <a:endParaRPr lang="en-US" sz="1100" dirty="0"/>
          </a:p>
        </p:txBody>
      </p:sp>
      <p:sp>
        <p:nvSpPr>
          <p:cNvPr id="7" name="TextBox 6">
            <a:extLst>
              <a:ext uri="{FF2B5EF4-FFF2-40B4-BE49-F238E27FC236}">
                <a16:creationId xmlns:a16="http://schemas.microsoft.com/office/drawing/2014/main" id="{1AB44E4F-D1F9-FE43-4756-4D584203F484}"/>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DBC81BC5-233E-DA1A-C9E7-070BCF59088C}"/>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FA4EF180-2FBF-1C06-16FF-7C04B40096D4}"/>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5487E09A-A983-5548-F593-66B1007ED95C}"/>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DDED60C5-6EF1-7422-312C-8A52D350C5BE}"/>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3187CEC3-BAD8-BEA9-ED89-49182300EE5E}"/>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C73B366D-7D6D-9F6E-5226-453976B0ADB2}"/>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DFD3C4A4-38B7-6B93-C776-C38AB4F43B2A}"/>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2906174F-FFAB-6D9A-461C-B8A03A0EC6CE}"/>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855D93F6-AF07-7450-ED30-E03CA7C1D738}"/>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815604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GB-Ins-Enrollment-Guide-ND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GB-Ins-Enrollment-Guide-ND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GB-Ins-Enrollment-Guide-ND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GB-Ins-Enrollment-Guide-ND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194B24-E179-D0E8-06BA-7DB579D433B7}"/>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AAC280B1-398D-A7DD-3681-154968645531}"/>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DD5BD568-B060-5FBD-ED31-61DC0B15FB79}"/>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a:t>
            </a:r>
            <a:r>
              <a:rPr lang="en-US" sz="1200">
                <a:solidFill>
                  <a:srgbClr val="545456"/>
                </a:solidFill>
                <a:latin typeface="Open Sans" panose="020B0606030504020204" pitchFamily="34" charset="0"/>
                <a:ea typeface="Open Sans" panose="020B0606030504020204" pitchFamily="34" charset="0"/>
                <a:cs typeface="Open Sans" panose="020B0606030504020204" pitchFamily="34" charset="0"/>
              </a:rPr>
              <a:t>slide 4) </a:t>
            </a: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1B816F0F-980F-D3B2-B9DF-C7D1A109292F}"/>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11ED5A28-DC3F-4F3B-6E4C-40534BA53B6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552713190"/>
              </p:ext>
            </p:extLst>
          </p:nvPr>
        </p:nvGraphicFramePr>
        <p:xfrm>
          <a:off x="457200" y="1383868"/>
          <a:ext cx="6857999" cy="3094583"/>
        </p:xfrm>
        <a:graphic>
          <a:graphicData uri="http://schemas.openxmlformats.org/drawingml/2006/table">
            <a:tbl>
              <a:tblPr firstRow="1" bandRow="1"/>
              <a:tblGrid>
                <a:gridCol w="5377543">
                  <a:extLst>
                    <a:ext uri="{9D8B030D-6E8A-4147-A177-3AD203B41FA5}">
                      <a16:colId xmlns:a16="http://schemas.microsoft.com/office/drawing/2014/main" val="463931578"/>
                    </a:ext>
                  </a:extLst>
                </a:gridCol>
                <a:gridCol w="250371">
                  <a:extLst>
                    <a:ext uri="{9D8B030D-6E8A-4147-A177-3AD203B41FA5}">
                      <a16:colId xmlns:a16="http://schemas.microsoft.com/office/drawing/2014/main" val="2339035006"/>
                    </a:ext>
                  </a:extLst>
                </a:gridCol>
                <a:gridCol w="410028">
                  <a:extLst>
                    <a:ext uri="{9D8B030D-6E8A-4147-A177-3AD203B41FA5}">
                      <a16:colId xmlns:a16="http://schemas.microsoft.com/office/drawing/2014/main" val="617857949"/>
                    </a:ext>
                  </a:extLst>
                </a:gridCol>
                <a:gridCol w="410029">
                  <a:extLst>
                    <a:ext uri="{9D8B030D-6E8A-4147-A177-3AD203B41FA5}">
                      <a16:colId xmlns:a16="http://schemas.microsoft.com/office/drawing/2014/main" val="2225836084"/>
                    </a:ext>
                  </a:extLst>
                </a:gridCol>
                <a:gridCol w="410028">
                  <a:extLst>
                    <a:ext uri="{9D8B030D-6E8A-4147-A177-3AD203B41FA5}">
                      <a16:colId xmlns:a16="http://schemas.microsoft.com/office/drawing/2014/main" val="3667295687"/>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fontAlgn="ctr">
                        <a:buNone/>
                      </a:pPr>
                      <a:r>
                        <a:rPr lang="en-US" sz="800" b="1" i="0" u="none" strike="noStrike" dirty="0">
                          <a:solidFill>
                            <a:srgbClr val="FFFFFF"/>
                          </a:solidFill>
                          <a:effectLst/>
                          <a:latin typeface="Poppins" pitchFamily="2" charset="77"/>
                          <a:cs typeface="Poppins" pitchFamily="2" charset="77"/>
                        </a:rPr>
                        <a:t>Emergency </a:t>
                      </a:r>
                    </a:p>
                    <a:p>
                      <a:pPr algn="l" fontAlgn="ctr">
                        <a:buNone/>
                      </a:pPr>
                      <a:r>
                        <a:rPr lang="en-US" sz="800" b="1" i="0" u="none" strike="noStrike" dirty="0">
                          <a:solidFill>
                            <a:srgbClr val="FFFFFF"/>
                          </a:solidFill>
                          <a:effectLst/>
                          <a:latin typeface="Poppins" pitchFamily="2" charset="77"/>
                          <a:cs typeface="Poppins" pitchFamily="2" charset="77"/>
                        </a:rPr>
                        <a:t>Shield Core</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COVID Quarantine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058A58-2E03-8071-3639-230BE8A7B0F5}"/>
              </a:ext>
            </a:extLst>
          </p:cNvPr>
          <p:cNvGraphicFramePr>
            <a:graphicFrameLocks noGrp="1"/>
          </p:cNvGraphicFramePr>
          <p:nvPr>
            <p:extLst>
              <p:ext uri="{D42A27DB-BD31-4B8C-83A1-F6EECF244321}">
                <p14:modId xmlns:p14="http://schemas.microsoft.com/office/powerpoint/2010/main" val="763261324"/>
              </p:ext>
            </p:extLst>
          </p:nvPr>
        </p:nvGraphicFramePr>
        <p:xfrm>
          <a:off x="2809875" y="3060268"/>
          <a:ext cx="4572000" cy="2774543"/>
        </p:xfrm>
        <a:graphic>
          <a:graphicData uri="http://schemas.openxmlformats.org/drawingml/2006/table">
            <a:tbl>
              <a:tblPr firstRow="1" bandRow="1"/>
              <a:tblGrid>
                <a:gridCol w="2438400">
                  <a:extLst>
                    <a:ext uri="{9D8B030D-6E8A-4147-A177-3AD203B41FA5}">
                      <a16:colId xmlns:a16="http://schemas.microsoft.com/office/drawing/2014/main" val="463931578"/>
                    </a:ext>
                  </a:extLst>
                </a:gridCol>
                <a:gridCol w="342900">
                  <a:extLst>
                    <a:ext uri="{9D8B030D-6E8A-4147-A177-3AD203B41FA5}">
                      <a16:colId xmlns:a16="http://schemas.microsoft.com/office/drawing/2014/main" val="2339035006"/>
                    </a:ext>
                  </a:extLst>
                </a:gridCol>
                <a:gridCol w="289560">
                  <a:extLst>
                    <a:ext uri="{9D8B030D-6E8A-4147-A177-3AD203B41FA5}">
                      <a16:colId xmlns:a16="http://schemas.microsoft.com/office/drawing/2014/main" val="617857949"/>
                    </a:ext>
                  </a:extLst>
                </a:gridCol>
                <a:gridCol w="375285">
                  <a:extLst>
                    <a:ext uri="{9D8B030D-6E8A-4147-A177-3AD203B41FA5}">
                      <a16:colId xmlns:a16="http://schemas.microsoft.com/office/drawing/2014/main" val="1378598577"/>
                    </a:ext>
                  </a:extLst>
                </a:gridCol>
                <a:gridCol w="375285">
                  <a:extLst>
                    <a:ext uri="{9D8B030D-6E8A-4147-A177-3AD203B41FA5}">
                      <a16:colId xmlns:a16="http://schemas.microsoft.com/office/drawing/2014/main" val="2384861136"/>
                    </a:ext>
                  </a:extLst>
                </a:gridCol>
                <a:gridCol w="375285">
                  <a:extLst>
                    <a:ext uri="{9D8B030D-6E8A-4147-A177-3AD203B41FA5}">
                      <a16:colId xmlns:a16="http://schemas.microsoft.com/office/drawing/2014/main" val="1496969158"/>
                    </a:ext>
                  </a:extLst>
                </a:gridCol>
                <a:gridCol w="375285">
                  <a:extLst>
                    <a:ext uri="{9D8B030D-6E8A-4147-A177-3AD203B41FA5}">
                      <a16:colId xmlns:a16="http://schemas.microsoft.com/office/drawing/2014/main" val="524881468"/>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5">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fontAlgn="ctr">
                        <a:buNone/>
                      </a:pPr>
                      <a:r>
                        <a:rPr lang="en-US" sz="800" b="1" i="0" u="none" strike="noStrike" dirty="0">
                          <a:solidFill>
                            <a:srgbClr val="FFFFFF"/>
                          </a:solidFill>
                          <a:effectLst/>
                          <a:latin typeface="Poppins" pitchFamily="2" charset="77"/>
                          <a:cs typeface="Poppins" pitchFamily="2" charset="77"/>
                        </a:rPr>
                        <a:t>Emergency</a:t>
                      </a:r>
                    </a:p>
                    <a:p>
                      <a:pPr algn="l" fontAlgn="ctr">
                        <a:buNone/>
                      </a:pPr>
                      <a:r>
                        <a:rPr lang="en-US" sz="800" b="1" i="0" u="none" strike="noStrike" dirty="0">
                          <a:solidFill>
                            <a:srgbClr val="FFFFFF"/>
                          </a:solidFill>
                          <a:effectLst/>
                          <a:latin typeface="Poppins" pitchFamily="2" charset="77"/>
                          <a:cs typeface="Poppins" pitchFamily="2" charset="77"/>
                        </a:rPr>
                        <a:t>Shield Core</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COVID Quarantine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5">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979797"/>
                  </a:ext>
                </a:extLst>
              </a:tr>
            </a:tbl>
          </a:graphicData>
        </a:graphic>
      </p:graphicFrame>
      <p:grpSp>
        <p:nvGrpSpPr>
          <p:cNvPr id="3" name="Group 2">
            <a:extLst>
              <a:ext uri="{FF2B5EF4-FFF2-40B4-BE49-F238E27FC236}">
                <a16:creationId xmlns:a16="http://schemas.microsoft.com/office/drawing/2014/main" id="{227A2010-6631-16C1-797F-F3B45C3FD411}"/>
              </a:ext>
            </a:extLst>
          </p:cNvPr>
          <p:cNvGrpSpPr/>
          <p:nvPr/>
        </p:nvGrpSpPr>
        <p:grpSpPr>
          <a:xfrm>
            <a:off x="514201" y="8037425"/>
            <a:ext cx="1965960" cy="1158240"/>
            <a:chOff x="518160" y="8077200"/>
            <a:chExt cx="1965960" cy="1158240"/>
          </a:xfrm>
        </p:grpSpPr>
        <p:sp>
          <p:nvSpPr>
            <p:cNvPr id="4" name="Rectangle: Rounded Corners 3">
              <a:extLst>
                <a:ext uri="{FF2B5EF4-FFF2-40B4-BE49-F238E27FC236}">
                  <a16:creationId xmlns:a16="http://schemas.microsoft.com/office/drawing/2014/main" id="{8C173F83-84CA-AC65-5E94-F9B90F85A133}"/>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CCBE9ABF-5626-A129-43E8-A438AABDC62F}"/>
                </a:ext>
              </a:extLst>
            </p:cNvPr>
            <p:cNvGrpSpPr/>
            <p:nvPr/>
          </p:nvGrpSpPr>
          <p:grpSpPr>
            <a:xfrm>
              <a:off x="737422" y="8215741"/>
              <a:ext cx="784198" cy="255330"/>
              <a:chOff x="737422" y="8215741"/>
              <a:chExt cx="784198" cy="255330"/>
            </a:xfrm>
          </p:grpSpPr>
          <p:pic>
            <p:nvPicPr>
              <p:cNvPr id="6" name="Picture 5">
                <a:extLst>
                  <a:ext uri="{FF2B5EF4-FFF2-40B4-BE49-F238E27FC236}">
                    <a16:creationId xmlns:a16="http://schemas.microsoft.com/office/drawing/2014/main" id="{A6F2DB34-3405-8D62-65B4-2D3C5820700F}"/>
                  </a:ext>
                </a:extLst>
              </p:cNvPr>
              <p:cNvPicPr>
                <a:picLocks noChangeAspect="1"/>
              </p:cNvPicPr>
              <p:nvPr/>
            </p:nvPicPr>
            <p:blipFill>
              <a:blip r:embed="rId4"/>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58BE96D0-A4F4-184B-A44E-F2F320D254AD}"/>
                  </a:ext>
                </a:extLst>
              </p:cNvPr>
              <p:cNvPicPr>
                <a:picLocks noChangeAspect="1"/>
              </p:cNvPicPr>
              <p:nvPr/>
            </p:nvPicPr>
            <p:blipFill>
              <a:blip r:embed="rId4"/>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EB153689-D2DA-344A-13BC-CDA54A2CFB2E}"/>
                  </a:ext>
                </a:extLst>
              </p:cNvPr>
              <p:cNvPicPr>
                <a:picLocks noChangeAspect="1"/>
              </p:cNvPicPr>
              <p:nvPr/>
            </p:nvPicPr>
            <p:blipFill>
              <a:blip r:embed="rId4"/>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752C549A-D2FF-DA26-A30D-61342F9C2301}"/>
                  </a:ext>
                </a:extLst>
              </p:cNvPr>
              <p:cNvPicPr>
                <a:picLocks noChangeAspect="1"/>
              </p:cNvPicPr>
              <p:nvPr/>
            </p:nvPicPr>
            <p:blipFill>
              <a:blip r:embed="rId4"/>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D664334A-C994-7075-5D40-A3ECE972BEB7}"/>
                  </a:ext>
                </a:extLst>
              </p:cNvPr>
              <p:cNvPicPr>
                <a:picLocks noChangeAspect="1"/>
              </p:cNvPicPr>
              <p:nvPr/>
            </p:nvPicPr>
            <p:blipFill>
              <a:blip r:embed="rId4"/>
              <a:srcRect l="34115"/>
              <a:stretch>
                <a:fillRect/>
              </a:stretch>
            </p:blipFill>
            <p:spPr>
              <a:xfrm rot="10800000">
                <a:off x="1362456" y="8215741"/>
                <a:ext cx="159164" cy="255327"/>
              </a:xfrm>
              <a:prstGeom prst="rect">
                <a:avLst/>
              </a:prstGeom>
            </p:spPr>
          </p:pic>
        </p:grpSp>
      </p:grpSp>
      <p:sp>
        <p:nvSpPr>
          <p:cNvPr id="11" name="TextBox 10">
            <a:extLst>
              <a:ext uri="{FF2B5EF4-FFF2-40B4-BE49-F238E27FC236}">
                <a16:creationId xmlns:a16="http://schemas.microsoft.com/office/drawing/2014/main" id="{9447C07A-024D-5D5A-1F25-4C859A5902D3}"/>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2" name="TextBox 11">
            <a:extLst>
              <a:ext uri="{FF2B5EF4-FFF2-40B4-BE49-F238E27FC236}">
                <a16:creationId xmlns:a16="http://schemas.microsoft.com/office/drawing/2014/main" id="{AB679607-2D15-1A13-19D2-6ECEF50EBC4D}"/>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320762857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1765</TotalTime>
  <Words>1179</Words>
  <Application>Microsoft Office PowerPoint</Application>
  <PresentationFormat>Custom</PresentationFormat>
  <Paragraphs>112</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