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91E778E-A65B-4D04-A459-E6F97264DB3D}">
          <p14:sldIdLst>
            <p14:sldId id="262"/>
          </p14:sldIdLst>
        </p14:section>
        <p14:section name="Two page version" id="{4D92F276-BC70-435A-B5F5-C52BABF06248}">
          <p14:sldIdLst>
            <p14:sldId id="258"/>
            <p14:sldId id="261"/>
            <p14:sldId id="263"/>
          </p14:sldIdLst>
        </p14:section>
        <p14:section name="One page version" id="{F9F0E1C2-A1D5-49B6-B89F-96C1CE57F629}">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4D4983-8690-4366-900D-22228EBCE3EA}" v="16" dt="2026-06-26T02:21:03.3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66" autoAdjust="0"/>
  </p:normalViewPr>
  <p:slideViewPr>
    <p:cSldViewPr snapToGrid="0">
      <p:cViewPr>
        <p:scale>
          <a:sx n="60" d="100"/>
          <a:sy n="60" d="100"/>
        </p:scale>
        <p:origin x="38" y="-120"/>
      </p:cViewPr>
      <p:guideLst/>
    </p:cSldViewPr>
  </p:slideViewPr>
  <p:notesTextViewPr>
    <p:cViewPr>
      <p:scale>
        <a:sx n="1" d="1"/>
        <a:sy n="1" d="1"/>
      </p:scale>
      <p:origin x="0" y="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20:29.959" v="174"/>
      <pc:docMkLst>
        <pc:docMk/>
      </pc:docMkLst>
      <pc:sldChg chg="modSp mod">
        <pc:chgData name="Elise Yancey" userId="da350038-5415-440d-a3a0-39230d3f8ae8" providerId="ADAL" clId="{FE0FE473-AB6C-4F8A-A7A5-BCAE2A980BC8}" dt="2026-06-19T21:58:09.807" v="128" actId="20577"/>
        <pc:sldMkLst>
          <pc:docMk/>
          <pc:sldMk cId="3395868442" sldId="261"/>
        </pc:sldMkLst>
        <pc:graphicFrameChg chg="mod modGraphic">
          <ac:chgData name="Elise Yancey" userId="da350038-5415-440d-a3a0-39230d3f8ae8" providerId="ADAL" clId="{FE0FE473-AB6C-4F8A-A7A5-BCAE2A980BC8}" dt="2026-06-19T21:58:09.807" v="128" actId="20577"/>
          <ac:graphicFrameMkLst>
            <pc:docMk/>
            <pc:sldMk cId="3395868442" sldId="261"/>
            <ac:graphicFrameMk id="8" creationId="{8414C93F-25C5-BDA1-07F4-36F0F8C725DE}"/>
          </ac:graphicFrameMkLst>
        </pc:graphicFrameChg>
      </pc:sldChg>
      <pc:sldChg chg="mod modShow">
        <pc:chgData name="Elise Yancey" userId="da350038-5415-440d-a3a0-39230d3f8ae8" providerId="ADAL" clId="{FE0FE473-AB6C-4F8A-A7A5-BCAE2A980BC8}" dt="2026-06-26T02:16:46.144" v="130" actId="34476"/>
        <pc:sldMkLst>
          <pc:docMk/>
          <pc:sldMk cId="3527842501" sldId="262"/>
        </pc:sldMkLst>
      </pc:sldChg>
      <pc:sldChg chg="addSp modSp mod">
        <pc:chgData name="Elise Yancey" userId="da350038-5415-440d-a3a0-39230d3f8ae8" providerId="ADAL" clId="{FE0FE473-AB6C-4F8A-A7A5-BCAE2A980BC8}" dt="2026-06-26T02:19:09.002" v="147"/>
        <pc:sldMkLst>
          <pc:docMk/>
          <pc:sldMk cId="434854344" sldId="263"/>
        </pc:sldMkLst>
        <pc:spChg chg="add mod">
          <ac:chgData name="Elise Yancey" userId="da350038-5415-440d-a3a0-39230d3f8ae8" providerId="ADAL" clId="{FE0FE473-AB6C-4F8A-A7A5-BCAE2A980BC8}" dt="2026-06-26T02:16:33.351" v="129"/>
          <ac:spMkLst>
            <pc:docMk/>
            <pc:sldMk cId="434854344" sldId="263"/>
            <ac:spMk id="2" creationId="{FCCA2E4B-6781-8803-5C85-4249290C39DE}"/>
          </ac:spMkLst>
        </pc:spChg>
        <pc:spChg chg="mod">
          <ac:chgData name="Elise Yancey" userId="da350038-5415-440d-a3a0-39230d3f8ae8" providerId="ADAL" clId="{FE0FE473-AB6C-4F8A-A7A5-BCAE2A980BC8}" dt="2026-06-26T02:19:09.002" v="147"/>
          <ac:spMkLst>
            <pc:docMk/>
            <pc:sldMk cId="434854344" sldId="263"/>
            <ac:spMk id="4" creationId="{FFC79EB1-CFEA-A344-C6A2-A0EFF783B943}"/>
          </ac:spMkLst>
        </pc:spChg>
        <pc:spChg chg="add mod">
          <ac:chgData name="Elise Yancey" userId="da350038-5415-440d-a3a0-39230d3f8ae8" providerId="ADAL" clId="{FE0FE473-AB6C-4F8A-A7A5-BCAE2A980BC8}" dt="2026-06-26T02:19:09.002" v="147"/>
          <ac:spMkLst>
            <pc:docMk/>
            <pc:sldMk cId="434854344" sldId="263"/>
            <ac:spMk id="12" creationId="{F45BE8AB-F2E2-67A3-CA3D-53CD223B5ED6}"/>
          </ac:spMkLst>
        </pc:spChg>
        <pc:spChg chg="add mod">
          <ac:chgData name="Elise Yancey" userId="da350038-5415-440d-a3a0-39230d3f8ae8" providerId="ADAL" clId="{FE0FE473-AB6C-4F8A-A7A5-BCAE2A980BC8}" dt="2026-06-26T02:19:09.002" v="147"/>
          <ac:spMkLst>
            <pc:docMk/>
            <pc:sldMk cId="434854344" sldId="263"/>
            <ac:spMk id="13" creationId="{1692D604-2787-3C01-9C7B-1FA1E3E1902C}"/>
          </ac:spMkLst>
        </pc:spChg>
        <pc:grpChg chg="add mod">
          <ac:chgData name="Elise Yancey" userId="da350038-5415-440d-a3a0-39230d3f8ae8" providerId="ADAL" clId="{FE0FE473-AB6C-4F8A-A7A5-BCAE2A980BC8}" dt="2026-06-26T02:19:09.002" v="147"/>
          <ac:grpSpMkLst>
            <pc:docMk/>
            <pc:sldMk cId="434854344" sldId="263"/>
            <ac:grpSpMk id="3" creationId="{28FC78EA-27B0-B166-9FD9-35357CEB485B}"/>
          </ac:grpSpMkLst>
        </pc:grpChg>
        <pc:grpChg chg="mod">
          <ac:chgData name="Elise Yancey" userId="da350038-5415-440d-a3a0-39230d3f8ae8" providerId="ADAL" clId="{FE0FE473-AB6C-4F8A-A7A5-BCAE2A980BC8}" dt="2026-06-26T02:19:09.002" v="147"/>
          <ac:grpSpMkLst>
            <pc:docMk/>
            <pc:sldMk cId="434854344" sldId="263"/>
            <ac:grpSpMk id="5" creationId="{C186D6CC-2502-99DD-CC84-BA713C6762A6}"/>
          </ac:grpSpMkLst>
        </pc:grpChg>
        <pc:graphicFrameChg chg="mod modGraphic">
          <ac:chgData name="Elise Yancey" userId="da350038-5415-440d-a3a0-39230d3f8ae8" providerId="ADAL" clId="{FE0FE473-AB6C-4F8A-A7A5-BCAE2A980BC8}" dt="2026-06-19T21:57:22.088" v="127" actId="207"/>
          <ac:graphicFrameMkLst>
            <pc:docMk/>
            <pc:sldMk cId="434854344" sldId="263"/>
            <ac:graphicFrameMk id="6" creationId="{CE9883BA-1E37-9AAA-B0FC-F7392C80AE30}"/>
          </ac:graphicFrameMkLst>
        </pc:graphicFrameChg>
        <pc:picChg chg="mod">
          <ac:chgData name="Elise Yancey" userId="da350038-5415-440d-a3a0-39230d3f8ae8" providerId="ADAL" clId="{FE0FE473-AB6C-4F8A-A7A5-BCAE2A980BC8}" dt="2026-06-26T02:19:09.002" v="147"/>
          <ac:picMkLst>
            <pc:docMk/>
            <pc:sldMk cId="434854344" sldId="263"/>
            <ac:picMk id="7" creationId="{BAE7E2A7-40AB-C8C9-A624-F814637954D4}"/>
          </ac:picMkLst>
        </pc:picChg>
        <pc:picChg chg="mod">
          <ac:chgData name="Elise Yancey" userId="da350038-5415-440d-a3a0-39230d3f8ae8" providerId="ADAL" clId="{FE0FE473-AB6C-4F8A-A7A5-BCAE2A980BC8}" dt="2026-06-26T02:19:09.002" v="147"/>
          <ac:picMkLst>
            <pc:docMk/>
            <pc:sldMk cId="434854344" sldId="263"/>
            <ac:picMk id="8" creationId="{C6F707EE-4330-DDFF-FE27-DB4521A3989B}"/>
          </ac:picMkLst>
        </pc:picChg>
        <pc:picChg chg="mod">
          <ac:chgData name="Elise Yancey" userId="da350038-5415-440d-a3a0-39230d3f8ae8" providerId="ADAL" clId="{FE0FE473-AB6C-4F8A-A7A5-BCAE2A980BC8}" dt="2026-06-26T02:19:09.002" v="147"/>
          <ac:picMkLst>
            <pc:docMk/>
            <pc:sldMk cId="434854344" sldId="263"/>
            <ac:picMk id="9" creationId="{63505811-3CC5-923C-3EC0-CCE9104CA517}"/>
          </ac:picMkLst>
        </pc:picChg>
        <pc:picChg chg="mod">
          <ac:chgData name="Elise Yancey" userId="da350038-5415-440d-a3a0-39230d3f8ae8" providerId="ADAL" clId="{FE0FE473-AB6C-4F8A-A7A5-BCAE2A980BC8}" dt="2026-06-26T02:19:09.002" v="147"/>
          <ac:picMkLst>
            <pc:docMk/>
            <pc:sldMk cId="434854344" sldId="263"/>
            <ac:picMk id="10" creationId="{668850E7-1727-A854-65F6-69DE3BE10845}"/>
          </ac:picMkLst>
        </pc:picChg>
        <pc:picChg chg="mod">
          <ac:chgData name="Elise Yancey" userId="da350038-5415-440d-a3a0-39230d3f8ae8" providerId="ADAL" clId="{FE0FE473-AB6C-4F8A-A7A5-BCAE2A980BC8}" dt="2026-06-26T02:19:09.002" v="147"/>
          <ac:picMkLst>
            <pc:docMk/>
            <pc:sldMk cId="434854344" sldId="263"/>
            <ac:picMk id="11" creationId="{C3BD84C1-FAF7-66EA-BC3D-A0E8B5F502AE}"/>
          </ac:picMkLst>
        </pc:picChg>
      </pc:sldChg>
      <pc:sldChg chg="addSp modSp new mod">
        <pc:chgData name="Elise Yancey" userId="da350038-5415-440d-a3a0-39230d3f8ae8" providerId="ADAL" clId="{FE0FE473-AB6C-4F8A-A7A5-BCAE2A980BC8}" dt="2026-06-26T02:20:29.959" v="174"/>
        <pc:sldMkLst>
          <pc:docMk/>
          <pc:sldMk cId="307508324" sldId="264"/>
        </pc:sldMkLst>
        <pc:spChg chg="mod">
          <ac:chgData name="Elise Yancey" userId="da350038-5415-440d-a3a0-39230d3f8ae8" providerId="ADAL" clId="{FE0FE473-AB6C-4F8A-A7A5-BCAE2A980BC8}" dt="2026-06-26T02:19:13.667" v="148"/>
          <ac:spMkLst>
            <pc:docMk/>
            <pc:sldMk cId="307508324" sldId="264"/>
            <ac:spMk id="3" creationId="{C4CF36A3-1A10-CA45-EA42-FFC7A301B3D6}"/>
          </ac:spMkLst>
        </pc:spChg>
        <pc:spChg chg="add mod">
          <ac:chgData name="Elise Yancey" userId="da350038-5415-440d-a3a0-39230d3f8ae8" providerId="ADAL" clId="{FE0FE473-AB6C-4F8A-A7A5-BCAE2A980BC8}" dt="2026-06-26T02:19:13.667" v="148"/>
          <ac:spMkLst>
            <pc:docMk/>
            <pc:sldMk cId="307508324" sldId="264"/>
            <ac:spMk id="10" creationId="{EC2AADF4-67EA-D958-01F1-7B2138061313}"/>
          </ac:spMkLst>
        </pc:spChg>
        <pc:spChg chg="add mod">
          <ac:chgData name="Elise Yancey" userId="da350038-5415-440d-a3a0-39230d3f8ae8" providerId="ADAL" clId="{FE0FE473-AB6C-4F8A-A7A5-BCAE2A980BC8}" dt="2026-06-26T02:19:13.667" v="148"/>
          <ac:spMkLst>
            <pc:docMk/>
            <pc:sldMk cId="307508324" sldId="264"/>
            <ac:spMk id="11" creationId="{773F9CAE-98CA-9C85-FBCE-7300C9EBF24E}"/>
          </ac:spMkLst>
        </pc:spChg>
        <pc:grpChg chg="add mod">
          <ac:chgData name="Elise Yancey" userId="da350038-5415-440d-a3a0-39230d3f8ae8" providerId="ADAL" clId="{FE0FE473-AB6C-4F8A-A7A5-BCAE2A980BC8}" dt="2026-06-26T02:19:13.667" v="148"/>
          <ac:grpSpMkLst>
            <pc:docMk/>
            <pc:sldMk cId="307508324" sldId="264"/>
            <ac:grpSpMk id="2" creationId="{7FDF3531-94A4-62C3-B3DF-09D8A4FDA74B}"/>
          </ac:grpSpMkLst>
        </pc:grpChg>
        <pc:grpChg chg="mod">
          <ac:chgData name="Elise Yancey" userId="da350038-5415-440d-a3a0-39230d3f8ae8" providerId="ADAL" clId="{FE0FE473-AB6C-4F8A-A7A5-BCAE2A980BC8}" dt="2026-06-26T02:19:13.667" v="148"/>
          <ac:grpSpMkLst>
            <pc:docMk/>
            <pc:sldMk cId="307508324" sldId="264"/>
            <ac:grpSpMk id="4" creationId="{40E1D866-BC80-1CEA-1F84-08BCC19E54E4}"/>
          </ac:grpSpMkLst>
        </pc:grpChg>
        <pc:graphicFrameChg chg="add mod modGraphic">
          <ac:chgData name="Elise Yancey" userId="da350038-5415-440d-a3a0-39230d3f8ae8" providerId="ADAL" clId="{FE0FE473-AB6C-4F8A-A7A5-BCAE2A980BC8}" dt="2026-06-26T02:20:29.959" v="174"/>
          <ac:graphicFrameMkLst>
            <pc:docMk/>
            <pc:sldMk cId="307508324" sldId="264"/>
            <ac:graphicFrameMk id="12" creationId="{5DE576A8-C777-1601-BF75-CE064530A286}"/>
          </ac:graphicFrameMkLst>
        </pc:graphicFrameChg>
        <pc:picChg chg="mod">
          <ac:chgData name="Elise Yancey" userId="da350038-5415-440d-a3a0-39230d3f8ae8" providerId="ADAL" clId="{FE0FE473-AB6C-4F8A-A7A5-BCAE2A980BC8}" dt="2026-06-26T02:19:13.667" v="148"/>
          <ac:picMkLst>
            <pc:docMk/>
            <pc:sldMk cId="307508324" sldId="264"/>
            <ac:picMk id="5" creationId="{79A82C54-B570-6A40-4EC1-C9140BA4A05B}"/>
          </ac:picMkLst>
        </pc:picChg>
        <pc:picChg chg="mod">
          <ac:chgData name="Elise Yancey" userId="da350038-5415-440d-a3a0-39230d3f8ae8" providerId="ADAL" clId="{FE0FE473-AB6C-4F8A-A7A5-BCAE2A980BC8}" dt="2026-06-26T02:19:13.667" v="148"/>
          <ac:picMkLst>
            <pc:docMk/>
            <pc:sldMk cId="307508324" sldId="264"/>
            <ac:picMk id="6" creationId="{2A44084E-F375-6029-901B-E64D73C80FC7}"/>
          </ac:picMkLst>
        </pc:picChg>
        <pc:picChg chg="mod">
          <ac:chgData name="Elise Yancey" userId="da350038-5415-440d-a3a0-39230d3f8ae8" providerId="ADAL" clId="{FE0FE473-AB6C-4F8A-A7A5-BCAE2A980BC8}" dt="2026-06-26T02:19:13.667" v="148"/>
          <ac:picMkLst>
            <pc:docMk/>
            <pc:sldMk cId="307508324" sldId="264"/>
            <ac:picMk id="7" creationId="{7BB313E2-80EF-9CC7-E7F6-D32AF4FAF65A}"/>
          </ac:picMkLst>
        </pc:picChg>
        <pc:picChg chg="mod">
          <ac:chgData name="Elise Yancey" userId="da350038-5415-440d-a3a0-39230d3f8ae8" providerId="ADAL" clId="{FE0FE473-AB6C-4F8A-A7A5-BCAE2A980BC8}" dt="2026-06-26T02:19:13.667" v="148"/>
          <ac:picMkLst>
            <pc:docMk/>
            <pc:sldMk cId="307508324" sldId="264"/>
            <ac:picMk id="8" creationId="{809F8DB9-E46D-8DDD-1498-8CCAC90D90D1}"/>
          </ac:picMkLst>
        </pc:picChg>
        <pc:picChg chg="mod">
          <ac:chgData name="Elise Yancey" userId="da350038-5415-440d-a3a0-39230d3f8ae8" providerId="ADAL" clId="{FE0FE473-AB6C-4F8A-A7A5-BCAE2A980BC8}" dt="2026-06-26T02:19:13.667" v="148"/>
          <ac:picMkLst>
            <pc:docMk/>
            <pc:sldMk cId="307508324" sldId="264"/>
            <ac:picMk id="9" creationId="{8131F552-7945-0102-D8EE-00493E9224BF}"/>
          </ac:picMkLst>
        </pc:picChg>
      </pc:sldChg>
      <pc:sldMasterChg chg="modSldLayout sldLayoutOrd">
        <pc:chgData name="Elise Yancey" userId="da350038-5415-440d-a3a0-39230d3f8ae8" providerId="ADAL" clId="{FE0FE473-AB6C-4F8A-A7A5-BCAE2A980BC8}" dt="2026-06-26T02:17:39.488" v="141" actId="20577"/>
        <pc:sldMasterMkLst>
          <pc:docMk/>
          <pc:sldMasterMk cId="2042602556" sldId="2147483687"/>
        </pc:sldMasterMkLst>
        <pc:sldLayoutChg chg="modSp mod ord">
          <pc:chgData name="Elise Yancey" userId="da350038-5415-440d-a3a0-39230d3f8ae8" providerId="ADAL" clId="{FE0FE473-AB6C-4F8A-A7A5-BCAE2A980BC8}" dt="2026-06-26T02:17:06.384" v="132"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34:55.886"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9:35:23.220" v="13"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9:35:23.220" v="13"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9:35:12.922" v="11"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9:35:12.922" v="11"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17:04.885" v="131"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34:49.479"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2:17:39.488" v="141" actId="20577"/>
          <pc:sldLayoutMkLst>
            <pc:docMk/>
            <pc:sldMasterMk cId="2042602556" sldId="2147483687"/>
            <pc:sldLayoutMk cId="833979091" sldId="2147483705"/>
          </pc:sldLayoutMkLst>
          <pc:spChg chg="del">
            <ac:chgData name="Elise Yancey" userId="da350038-5415-440d-a3a0-39230d3f8ae8" providerId="ADAL" clId="{FE0FE473-AB6C-4F8A-A7A5-BCAE2A980BC8}" dt="2026-06-26T02:17:10.853" v="133" actId="478"/>
            <ac:spMkLst>
              <pc:docMk/>
              <pc:sldMasterMk cId="2042602556" sldId="2147483687"/>
              <pc:sldLayoutMk cId="833979091" sldId="2147483705"/>
              <ac:spMk id="2" creationId="{A705E34A-B181-58E5-C121-06CF240CAE3B}"/>
            </ac:spMkLst>
          </pc:spChg>
          <pc:spChg chg="del">
            <ac:chgData name="Elise Yancey" userId="da350038-5415-440d-a3a0-39230d3f8ae8" providerId="ADAL" clId="{FE0FE473-AB6C-4F8A-A7A5-BCAE2A980BC8}" dt="2026-06-26T02:17:12.290" v="134" actId="478"/>
            <ac:spMkLst>
              <pc:docMk/>
              <pc:sldMasterMk cId="2042602556" sldId="2147483687"/>
              <pc:sldLayoutMk cId="833979091" sldId="2147483705"/>
              <ac:spMk id="3" creationId="{CE7E321B-2C18-F966-BED7-E6CACA04F256}"/>
            </ac:spMkLst>
          </pc:spChg>
          <pc:spChg chg="del">
            <ac:chgData name="Elise Yancey" userId="da350038-5415-440d-a3a0-39230d3f8ae8" providerId="ADAL" clId="{FE0FE473-AB6C-4F8A-A7A5-BCAE2A980BC8}" dt="2026-06-26T02:17:12.918" v="135" actId="478"/>
            <ac:spMkLst>
              <pc:docMk/>
              <pc:sldMasterMk cId="2042602556" sldId="2147483687"/>
              <pc:sldLayoutMk cId="833979091" sldId="2147483705"/>
              <ac:spMk id="4" creationId="{416947ED-B724-932D-7280-BDC2746B3957}"/>
            </ac:spMkLst>
          </pc:spChg>
          <pc:spChg chg="del">
            <ac:chgData name="Elise Yancey" userId="da350038-5415-440d-a3a0-39230d3f8ae8" providerId="ADAL" clId="{FE0FE473-AB6C-4F8A-A7A5-BCAE2A980BC8}" dt="2026-06-26T02:17:13.940" v="136" actId="478"/>
            <ac:spMkLst>
              <pc:docMk/>
              <pc:sldMasterMk cId="2042602556" sldId="2147483687"/>
              <pc:sldLayoutMk cId="833979091" sldId="2147483705"/>
              <ac:spMk id="5" creationId="{88DC7F5D-9B47-FE75-D3B7-62FBAB91B29C}"/>
            </ac:spMkLst>
          </pc:spChg>
          <pc:spChg chg="add mod">
            <ac:chgData name="Elise Yancey" userId="da350038-5415-440d-a3a0-39230d3f8ae8" providerId="ADAL" clId="{FE0FE473-AB6C-4F8A-A7A5-BCAE2A980BC8}" dt="2026-06-26T02:17:39.488" v="141" actId="20577"/>
            <ac:spMkLst>
              <pc:docMk/>
              <pc:sldMasterMk cId="2042602556" sldId="2147483687"/>
              <pc:sldLayoutMk cId="833979091" sldId="2147483705"/>
              <ac:spMk id="6" creationId="{4163EE20-AFC8-0C96-B68E-A0C2FFCBA4AD}"/>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7" creationId="{03534549-14FD-3DD1-07A1-1AF7DF99F4BB}"/>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8" creationId="{13626FD6-EA8A-0F2E-13B1-AA87E5AEE87F}"/>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9" creationId="{7F5FF5C8-011E-A236-C583-E6C611CFBD48}"/>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11" creationId="{54E1C157-5A15-BD0F-62C9-415A6A44A2D1}"/>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12" creationId="{CAB6ED1F-F654-2C9A-C9D0-F4CF708B41BA}"/>
            </ac:spMkLst>
          </pc:spChg>
          <pc:spChg chg="add mod">
            <ac:chgData name="Elise Yancey" userId="da350038-5415-440d-a3a0-39230d3f8ae8" providerId="ADAL" clId="{FE0FE473-AB6C-4F8A-A7A5-BCAE2A980BC8}" dt="2026-06-26T02:17:19.351" v="137"/>
            <ac:spMkLst>
              <pc:docMk/>
              <pc:sldMasterMk cId="2042602556" sldId="2147483687"/>
              <pc:sldLayoutMk cId="833979091" sldId="2147483705"/>
              <ac:spMk id="13" creationId="{50B5E9B8-2858-826F-ACE9-93F4C645908C}"/>
            </ac:spMkLst>
          </pc:spChg>
          <pc:picChg chg="add mod">
            <ac:chgData name="Elise Yancey" userId="da350038-5415-440d-a3a0-39230d3f8ae8" providerId="ADAL" clId="{FE0FE473-AB6C-4F8A-A7A5-BCAE2A980BC8}" dt="2026-06-26T02:17:19.351" v="137"/>
            <ac:picMkLst>
              <pc:docMk/>
              <pc:sldMasterMk cId="2042602556" sldId="2147483687"/>
              <pc:sldLayoutMk cId="833979091" sldId="2147483705"/>
              <ac:picMk id="10" creationId="{B9D53C26-16D9-060E-6C8F-076DDC4CC37F}"/>
            </ac:picMkLst>
          </pc:picChg>
          <pc:picChg chg="add mod">
            <ac:chgData name="Elise Yancey" userId="da350038-5415-440d-a3a0-39230d3f8ae8" providerId="ADAL" clId="{FE0FE473-AB6C-4F8A-A7A5-BCAE2A980BC8}" dt="2026-06-26T02:17:19.351" v="137"/>
            <ac:picMkLst>
              <pc:docMk/>
              <pc:sldMasterMk cId="2042602556" sldId="2147483687"/>
              <pc:sldLayoutMk cId="833979091" sldId="2147483705"/>
              <ac:picMk id="15" creationId="{C86C7D31-D3F2-022C-B4A3-A81156F6E278}"/>
            </ac:picMkLst>
          </pc:picChg>
          <pc:picChg chg="add mod">
            <ac:chgData name="Elise Yancey" userId="da350038-5415-440d-a3a0-39230d3f8ae8" providerId="ADAL" clId="{FE0FE473-AB6C-4F8A-A7A5-BCAE2A980BC8}" dt="2026-06-26T02:17:19.351" v="137"/>
            <ac:picMkLst>
              <pc:docMk/>
              <pc:sldMasterMk cId="2042602556" sldId="2147483687"/>
              <pc:sldLayoutMk cId="833979091" sldId="2147483705"/>
              <ac:picMk id="16" creationId="{AA834DD4-10EF-5B77-6F65-D79B0AEA0BE0}"/>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19218553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163EE20-AFC8-0C96-B68E-A0C2FFCBA4AD}"/>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GB-Ins-Enrollment-Guide-PA  06/29</a:t>
            </a:r>
            <a:endParaRPr lang="en-US" sz="1100" dirty="0"/>
          </a:p>
        </p:txBody>
      </p:sp>
      <p:sp>
        <p:nvSpPr>
          <p:cNvPr id="7" name="TextBox 6">
            <a:extLst>
              <a:ext uri="{FF2B5EF4-FFF2-40B4-BE49-F238E27FC236}">
                <a16:creationId xmlns:a16="http://schemas.microsoft.com/office/drawing/2014/main" id="{03534549-14FD-3DD1-07A1-1AF7DF99F4BB}"/>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13626FD6-EA8A-0F2E-13B1-AA87E5AEE87F}"/>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7F5FF5C8-011E-A236-C583-E6C611CFBD48}"/>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B9D53C26-16D9-060E-6C8F-076DDC4CC37F}"/>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54E1C157-5A15-BD0F-62C9-415A6A44A2D1}"/>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CAB6ED1F-F654-2C9A-C9D0-F4CF708B41BA}"/>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50B5E9B8-2858-826F-ACE9-93F4C645908C}"/>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FD8E78CD-9C6D-51BC-5313-42A25D7CC88E}"/>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C86C7D31-D3F2-022C-B4A3-A81156F6E278}"/>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AA834DD4-10EF-5B77-6F65-D79B0AEA0BE0}"/>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833979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GB-Ins-Enrollment-Guide-PA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GB-Ins-Enrollment-Guide-PA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GB-Ins-Enrollment-Guide-PA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GB-Ins-Enrollment-Guide-PA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191720-77DF-B128-7A02-E7244B714BBE}"/>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4" name="Picture 3">
            <a:extLst>
              <a:ext uri="{FF2B5EF4-FFF2-40B4-BE49-F238E27FC236}">
                <a16:creationId xmlns:a16="http://schemas.microsoft.com/office/drawing/2014/main" id="{5635F381-34D0-4886-D50C-24483FD61BBC}"/>
              </a:ext>
            </a:extLst>
          </p:cNvPr>
          <p:cNvPicPr>
            <a:picLocks noChangeAspect="1"/>
          </p:cNvPicPr>
          <p:nvPr/>
        </p:nvPicPr>
        <p:blipFill>
          <a:blip r:embed="rId2"/>
          <a:stretch>
            <a:fillRect/>
          </a:stretch>
        </p:blipFill>
        <p:spPr>
          <a:xfrm>
            <a:off x="704850" y="587229"/>
            <a:ext cx="2209800" cy="477533"/>
          </a:xfrm>
          <a:prstGeom prst="rect">
            <a:avLst/>
          </a:prstGeom>
        </p:spPr>
      </p:pic>
      <p:sp>
        <p:nvSpPr>
          <p:cNvPr id="6" name="TextBox 5">
            <a:extLst>
              <a:ext uri="{FF2B5EF4-FFF2-40B4-BE49-F238E27FC236}">
                <a16:creationId xmlns:a16="http://schemas.microsoft.com/office/drawing/2014/main" id="{ECAD7F02-C664-35E4-1F5A-15734210156E}"/>
              </a:ext>
            </a:extLst>
          </p:cNvPr>
          <p:cNvSpPr txBox="1"/>
          <p:nvPr/>
        </p:nvSpPr>
        <p:spPr>
          <a:xfrm>
            <a:off x="704850" y="2659797"/>
            <a:ext cx="6728883" cy="1200329"/>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 on page 2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8" name="TextBox 7">
            <a:extLst>
              <a:ext uri="{FF2B5EF4-FFF2-40B4-BE49-F238E27FC236}">
                <a16:creationId xmlns:a16="http://schemas.microsoft.com/office/drawing/2014/main" id="{F6C71DC9-8F53-8179-A757-32B13EF0BCEF}"/>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7.5".</a:t>
            </a:r>
          </a:p>
        </p:txBody>
      </p:sp>
      <p:sp>
        <p:nvSpPr>
          <p:cNvPr id="10" name="TextBox 9">
            <a:extLst>
              <a:ext uri="{FF2B5EF4-FFF2-40B4-BE49-F238E27FC236}">
                <a16:creationId xmlns:a16="http://schemas.microsoft.com/office/drawing/2014/main" id="{826817CE-0210-2194-E281-52B4CA6A86A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3852531767"/>
              </p:ext>
            </p:extLst>
          </p:nvPr>
        </p:nvGraphicFramePr>
        <p:xfrm>
          <a:off x="457200" y="1383868"/>
          <a:ext cx="6867165" cy="6477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664048824"/>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171450" marR="0" lvl="0" indent="-171450" algn="l" defTabSz="976331" rtl="0" eaLnBrk="1" fontAlgn="ctr" latinLnBrk="0" hangingPunct="1">
                        <a:lnSpc>
                          <a:spcPct val="100000"/>
                        </a:lnSpc>
                        <a:spcBef>
                          <a:spcPts val="0"/>
                        </a:spcBef>
                        <a:spcAft>
                          <a:spcPts val="0"/>
                        </a:spcAft>
                        <a:buClrTx/>
                        <a:buSzTx/>
                        <a:buFont typeface="Webdings" panose="05030102010509060703" pitchFamily="18" charset="2"/>
                        <a:buChar char="n"/>
                        <a:tabLst/>
                        <a:defRPr/>
                      </a:pP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219791357"/>
              </p:ext>
            </p:extLst>
          </p:nvPr>
        </p:nvGraphicFramePr>
        <p:xfrm>
          <a:off x="457200" y="1383868"/>
          <a:ext cx="6874338" cy="277454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208280">
                  <a:extLst>
                    <a:ext uri="{9D8B030D-6E8A-4147-A177-3AD203B41FA5}">
                      <a16:colId xmlns:a16="http://schemas.microsoft.com/office/drawing/2014/main" val="1938339076"/>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FCCA2E4B-6781-8803-5C85-4249290C39DE}"/>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FDF3531-94A4-62C3-B3DF-09D8A4FDA74B}"/>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C4CF36A3-1A10-CA45-EA42-FFC7A301B3D6}"/>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40E1D866-BC80-1CEA-1F84-08BCC19E54E4}"/>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79A82C54-B570-6A40-4EC1-C9140BA4A05B}"/>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2A44084E-F375-6029-901B-E64D73C80FC7}"/>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7BB313E2-80EF-9CC7-E7F6-D32AF4FAF65A}"/>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809F8DB9-E46D-8DDD-1498-8CCAC90D90D1}"/>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8131F552-7945-0102-D8EE-00493E9224BF}"/>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EC2AADF4-67EA-D958-01F1-7B2138061313}"/>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773F9CAE-98CA-9C85-FBCE-7300C9EBF24E}"/>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5DE576A8-C777-1601-BF75-CE064530A286}"/>
              </a:ext>
            </a:extLst>
          </p:cNvPr>
          <p:cNvGraphicFramePr>
            <a:graphicFrameLocks noGrp="1"/>
          </p:cNvGraphicFramePr>
          <p:nvPr>
            <p:extLst>
              <p:ext uri="{D42A27DB-BD31-4B8C-83A1-F6EECF244321}">
                <p14:modId xmlns:p14="http://schemas.microsoft.com/office/powerpoint/2010/main" val="3396055730"/>
              </p:ext>
            </p:extLst>
          </p:nvPr>
        </p:nvGraphicFramePr>
        <p:xfrm>
          <a:off x="2791709" y="2945968"/>
          <a:ext cx="4571998" cy="5319623"/>
        </p:xfrm>
        <a:graphic>
          <a:graphicData uri="http://schemas.openxmlformats.org/drawingml/2006/table">
            <a:tbl>
              <a:tblPr firstRow="1" bandRow="1"/>
              <a:tblGrid>
                <a:gridCol w="1891140">
                  <a:extLst>
                    <a:ext uri="{9D8B030D-6E8A-4147-A177-3AD203B41FA5}">
                      <a16:colId xmlns:a16="http://schemas.microsoft.com/office/drawing/2014/main" val="463931578"/>
                    </a:ext>
                  </a:extLst>
                </a:gridCol>
                <a:gridCol w="264442">
                  <a:extLst>
                    <a:ext uri="{9D8B030D-6E8A-4147-A177-3AD203B41FA5}">
                      <a16:colId xmlns:a16="http://schemas.microsoft.com/office/drawing/2014/main" val="664048824"/>
                    </a:ext>
                  </a:extLst>
                </a:gridCol>
                <a:gridCol w="402736">
                  <a:extLst>
                    <a:ext uri="{9D8B030D-6E8A-4147-A177-3AD203B41FA5}">
                      <a16:colId xmlns:a16="http://schemas.microsoft.com/office/drawing/2014/main" val="617857949"/>
                    </a:ext>
                  </a:extLst>
                </a:gridCol>
                <a:gridCol w="402736">
                  <a:extLst>
                    <a:ext uri="{9D8B030D-6E8A-4147-A177-3AD203B41FA5}">
                      <a16:colId xmlns:a16="http://schemas.microsoft.com/office/drawing/2014/main" val="2611069059"/>
                    </a:ext>
                  </a:extLst>
                </a:gridCol>
                <a:gridCol w="402736">
                  <a:extLst>
                    <a:ext uri="{9D8B030D-6E8A-4147-A177-3AD203B41FA5}">
                      <a16:colId xmlns:a16="http://schemas.microsoft.com/office/drawing/2014/main" val="1562941862"/>
                    </a:ext>
                  </a:extLst>
                </a:gridCol>
                <a:gridCol w="402736">
                  <a:extLst>
                    <a:ext uri="{9D8B030D-6E8A-4147-A177-3AD203B41FA5}">
                      <a16:colId xmlns:a16="http://schemas.microsoft.com/office/drawing/2014/main" val="824550170"/>
                    </a:ext>
                  </a:extLst>
                </a:gridCol>
                <a:gridCol w="402736">
                  <a:extLst>
                    <a:ext uri="{9D8B030D-6E8A-4147-A177-3AD203B41FA5}">
                      <a16:colId xmlns:a16="http://schemas.microsoft.com/office/drawing/2014/main" val="1783301157"/>
                    </a:ext>
                  </a:extLst>
                </a:gridCol>
                <a:gridCol w="402736">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171450" marR="0" lvl="0" indent="-171450" algn="l" defTabSz="976331" rtl="0" eaLnBrk="1" fontAlgn="ctr" latinLnBrk="0" hangingPunct="1">
                        <a:lnSpc>
                          <a:spcPct val="100000"/>
                        </a:lnSpc>
                        <a:spcBef>
                          <a:spcPts val="0"/>
                        </a:spcBef>
                        <a:spcAft>
                          <a:spcPts val="0"/>
                        </a:spcAft>
                        <a:buClrTx/>
                        <a:buSzTx/>
                        <a:buFont typeface="Webdings" panose="05030102010509060703" pitchFamily="18" charset="2"/>
                        <a:buChar char="n"/>
                        <a:tabLst/>
                        <a:defRPr/>
                      </a:pP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07508324"/>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1761</TotalTime>
  <Words>2124</Words>
  <Application>Microsoft Office PowerPoint</Application>
  <PresentationFormat>Custom</PresentationFormat>
  <Paragraphs>266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9</cp:revision>
  <cp:lastPrinted>2026-03-25T14:43:42Z</cp:lastPrinted>
  <dcterms:created xsi:type="dcterms:W3CDTF">2024-03-14T18:51:59Z</dcterms:created>
  <dcterms:modified xsi:type="dcterms:W3CDTF">2026-06-26T02:21:08Z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