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DDEDDFB-2764-4562-A5AD-42215C0EE0F2}">
          <p14:sldIdLst>
            <p14:sldId id="262"/>
          </p14:sldIdLst>
        </p14:section>
        <p14:section name="Two page version" id="{BBD314DE-5B2D-417A-9D9A-357B7A07CF9D}">
          <p14:sldIdLst>
            <p14:sldId id="258"/>
            <p14:sldId id="261"/>
            <p14:sldId id="263"/>
          </p14:sldIdLst>
        </p14:section>
        <p14:section name="One page version" id="{5A616954-E1EA-422D-9625-757950BB5B67}">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F8BF76-6520-4759-B25D-7243977DD7EC}" v="13" dt="2026-06-26T02:33:18.5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6" autoAdjust="0"/>
  </p:normalViewPr>
  <p:slideViewPr>
    <p:cSldViewPr snapToGrid="0">
      <p:cViewPr>
        <p:scale>
          <a:sx n="76" d="100"/>
          <a:sy n="76" d="100"/>
        </p:scale>
        <p:origin x="1968" y="-1080"/>
      </p:cViewPr>
      <p:guideLst/>
    </p:cSldViewPr>
  </p:slideViewPr>
  <p:notesTextViewPr>
    <p:cViewPr>
      <p:scale>
        <a:sx n="1" d="1"/>
        <a:sy n="1" d="1"/>
      </p:scale>
      <p:origin x="0" y="0"/>
    </p:cViewPr>
  </p:notesTextViewPr>
  <p:notesViewPr>
    <p:cSldViewPr snapToGrid="0">
      <p:cViewPr varScale="1">
        <p:scale>
          <a:sx n="55" d="100"/>
          <a:sy n="55" d="100"/>
        </p:scale>
        <p:origin x="2501"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custSel addSld modSld modMainMaster addSection modSection">
      <pc:chgData name="Elise Yancey" userId="da350038-5415-440d-a3a0-39230d3f8ae8" providerId="ADAL" clId="{FE0FE473-AB6C-4F8A-A7A5-BCAE2A980BC8}" dt="2026-06-26T02:33:22.573" v="178"/>
      <pc:docMkLst>
        <pc:docMk/>
      </pc:docMkLst>
      <pc:sldChg chg="modSp mod">
        <pc:chgData name="Elise Yancey" userId="da350038-5415-440d-a3a0-39230d3f8ae8" providerId="ADAL" clId="{FE0FE473-AB6C-4F8A-A7A5-BCAE2A980BC8}" dt="2026-06-19T22:03:14.837" v="48" actId="207"/>
        <pc:sldMkLst>
          <pc:docMk/>
          <pc:sldMk cId="3395868442" sldId="261"/>
        </pc:sldMkLst>
        <pc:graphicFrameChg chg="mod modGraphic">
          <ac:chgData name="Elise Yancey" userId="da350038-5415-440d-a3a0-39230d3f8ae8" providerId="ADAL" clId="{FE0FE473-AB6C-4F8A-A7A5-BCAE2A980BC8}" dt="2026-06-19T22:03:14.837" v="48" actId="20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2:28:55.051" v="127"/>
        <pc:sldMkLst>
          <pc:docMk/>
          <pc:sldMk cId="3527842501" sldId="262"/>
        </pc:sldMkLst>
        <pc:spChg chg="del">
          <ac:chgData name="Elise Yancey" userId="da350038-5415-440d-a3a0-39230d3f8ae8" providerId="ADAL" clId="{FE0FE473-AB6C-4F8A-A7A5-BCAE2A980BC8}" dt="2026-06-26T02:28:42.685" v="126"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2:28:55.051" v="127"/>
          <ac:spMkLst>
            <pc:docMk/>
            <pc:sldMk cId="3527842501" sldId="262"/>
            <ac:spMk id="3" creationId="{0FABC520-1031-555A-9C9E-F056E878BDFB}"/>
          </ac:spMkLst>
        </pc:spChg>
        <pc:spChg chg="del">
          <ac:chgData name="Elise Yancey" userId="da350038-5415-440d-a3a0-39230d3f8ae8" providerId="ADAL" clId="{FE0FE473-AB6C-4F8A-A7A5-BCAE2A980BC8}" dt="2026-06-26T02:28:42.685" v="126"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2:28:55.051" v="127"/>
          <ac:spMkLst>
            <pc:docMk/>
            <pc:sldMk cId="3527842501" sldId="262"/>
            <ac:spMk id="7" creationId="{B2C48CFD-F52D-437F-A7F5-1099B702AB63}"/>
          </ac:spMkLst>
        </pc:spChg>
        <pc:spChg chg="del">
          <ac:chgData name="Elise Yancey" userId="da350038-5415-440d-a3a0-39230d3f8ae8" providerId="ADAL" clId="{FE0FE473-AB6C-4F8A-A7A5-BCAE2A980BC8}" dt="2026-06-26T02:28:42.685" v="126"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2:28:55.051" v="127"/>
          <ac:spMkLst>
            <pc:docMk/>
            <pc:sldMk cId="3527842501" sldId="262"/>
            <ac:spMk id="9" creationId="{03DC62B9-4149-C542-5E6C-9F12AAB5AA27}"/>
          </ac:spMkLst>
        </pc:spChg>
        <pc:spChg chg="del">
          <ac:chgData name="Elise Yancey" userId="da350038-5415-440d-a3a0-39230d3f8ae8" providerId="ADAL" clId="{FE0FE473-AB6C-4F8A-A7A5-BCAE2A980BC8}" dt="2026-06-26T02:28:42.685" v="126"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2:28:55.051" v="127"/>
          <ac:spMkLst>
            <pc:docMk/>
            <pc:sldMk cId="3527842501" sldId="262"/>
            <ac:spMk id="11" creationId="{FD61ED6D-9A08-02E5-FE29-DCF912336DCF}"/>
          </ac:spMkLst>
        </pc:spChg>
        <pc:picChg chg="del">
          <ac:chgData name="Elise Yancey" userId="da350038-5415-440d-a3a0-39230d3f8ae8" providerId="ADAL" clId="{FE0FE473-AB6C-4F8A-A7A5-BCAE2A980BC8}" dt="2026-06-26T02:28:42.685" v="126"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2:28:55.051" v="127"/>
          <ac:picMkLst>
            <pc:docMk/>
            <pc:sldMk cId="3527842501" sldId="262"/>
            <ac:picMk id="5" creationId="{50D51820-9D4B-00A5-391D-CD031D64513F}"/>
          </ac:picMkLst>
        </pc:picChg>
      </pc:sldChg>
      <pc:sldChg chg="addSp modSp mod">
        <pc:chgData name="Elise Yancey" userId="da350038-5415-440d-a3a0-39230d3f8ae8" providerId="ADAL" clId="{FE0FE473-AB6C-4F8A-A7A5-BCAE2A980BC8}" dt="2026-06-26T02:31:18.967" v="144"/>
        <pc:sldMkLst>
          <pc:docMk/>
          <pc:sldMk cId="434854344" sldId="263"/>
        </pc:sldMkLst>
        <pc:spChg chg="add mod">
          <ac:chgData name="Elise Yancey" userId="da350038-5415-440d-a3a0-39230d3f8ae8" providerId="ADAL" clId="{FE0FE473-AB6C-4F8A-A7A5-BCAE2A980BC8}" dt="2026-06-26T02:31:18.967" v="144"/>
          <ac:spMkLst>
            <pc:docMk/>
            <pc:sldMk cId="434854344" sldId="263"/>
            <ac:spMk id="2" creationId="{8296C7CE-6CDA-0BF8-63D3-FDFCF50A4F99}"/>
          </ac:spMkLst>
        </pc:spChg>
        <pc:graphicFrameChg chg="mod modGraphic">
          <ac:chgData name="Elise Yancey" userId="da350038-5415-440d-a3a0-39230d3f8ae8" providerId="ADAL" clId="{FE0FE473-AB6C-4F8A-A7A5-BCAE2A980BC8}" dt="2026-06-19T22:04:40.828" v="124" actId="207"/>
          <ac:graphicFrameMkLst>
            <pc:docMk/>
            <pc:sldMk cId="434854344" sldId="263"/>
            <ac:graphicFrameMk id="6" creationId="{CE9883BA-1E37-9AAA-B0FC-F7392C80AE30}"/>
          </ac:graphicFrameMkLst>
        </pc:graphicFrameChg>
      </pc:sldChg>
      <pc:sldChg chg="addSp modSp new mod">
        <pc:chgData name="Elise Yancey" userId="da350038-5415-440d-a3a0-39230d3f8ae8" providerId="ADAL" clId="{FE0FE473-AB6C-4F8A-A7A5-BCAE2A980BC8}" dt="2026-06-26T02:33:22.573" v="178"/>
        <pc:sldMkLst>
          <pc:docMk/>
          <pc:sldMk cId="612976476" sldId="264"/>
        </pc:sldMkLst>
        <pc:spChg chg="mod">
          <ac:chgData name="Elise Yancey" userId="da350038-5415-440d-a3a0-39230d3f8ae8" providerId="ADAL" clId="{FE0FE473-AB6C-4F8A-A7A5-BCAE2A980BC8}" dt="2026-06-26T02:31:46.955" v="145"/>
          <ac:spMkLst>
            <pc:docMk/>
            <pc:sldMk cId="612976476" sldId="264"/>
            <ac:spMk id="3" creationId="{AEBA74AE-B23D-DDF1-F50E-BC699856C467}"/>
          </ac:spMkLst>
        </pc:spChg>
        <pc:spChg chg="add mod">
          <ac:chgData name="Elise Yancey" userId="da350038-5415-440d-a3a0-39230d3f8ae8" providerId="ADAL" clId="{FE0FE473-AB6C-4F8A-A7A5-BCAE2A980BC8}" dt="2026-06-26T02:31:46.955" v="145"/>
          <ac:spMkLst>
            <pc:docMk/>
            <pc:sldMk cId="612976476" sldId="264"/>
            <ac:spMk id="10" creationId="{93D49AE6-1E40-1716-F779-13302458A62B}"/>
          </ac:spMkLst>
        </pc:spChg>
        <pc:spChg chg="add mod">
          <ac:chgData name="Elise Yancey" userId="da350038-5415-440d-a3a0-39230d3f8ae8" providerId="ADAL" clId="{FE0FE473-AB6C-4F8A-A7A5-BCAE2A980BC8}" dt="2026-06-26T02:31:46.955" v="145"/>
          <ac:spMkLst>
            <pc:docMk/>
            <pc:sldMk cId="612976476" sldId="264"/>
            <ac:spMk id="11" creationId="{B83BCBC5-294B-2181-5D83-F356E19E8DF2}"/>
          </ac:spMkLst>
        </pc:spChg>
        <pc:grpChg chg="add mod">
          <ac:chgData name="Elise Yancey" userId="da350038-5415-440d-a3a0-39230d3f8ae8" providerId="ADAL" clId="{FE0FE473-AB6C-4F8A-A7A5-BCAE2A980BC8}" dt="2026-06-26T02:31:46.955" v="145"/>
          <ac:grpSpMkLst>
            <pc:docMk/>
            <pc:sldMk cId="612976476" sldId="264"/>
            <ac:grpSpMk id="2" creationId="{A6BD3740-86EE-5884-B5DA-62A71DE6F377}"/>
          </ac:grpSpMkLst>
        </pc:grpChg>
        <pc:grpChg chg="mod">
          <ac:chgData name="Elise Yancey" userId="da350038-5415-440d-a3a0-39230d3f8ae8" providerId="ADAL" clId="{FE0FE473-AB6C-4F8A-A7A5-BCAE2A980BC8}" dt="2026-06-26T02:31:46.955" v="145"/>
          <ac:grpSpMkLst>
            <pc:docMk/>
            <pc:sldMk cId="612976476" sldId="264"/>
            <ac:grpSpMk id="4" creationId="{69C6AD75-80EF-521F-6A3B-D7FB45668266}"/>
          </ac:grpSpMkLst>
        </pc:grpChg>
        <pc:graphicFrameChg chg="add mod modGraphic">
          <ac:chgData name="Elise Yancey" userId="da350038-5415-440d-a3a0-39230d3f8ae8" providerId="ADAL" clId="{FE0FE473-AB6C-4F8A-A7A5-BCAE2A980BC8}" dt="2026-06-26T02:33:22.573" v="178"/>
          <ac:graphicFrameMkLst>
            <pc:docMk/>
            <pc:sldMk cId="612976476" sldId="264"/>
            <ac:graphicFrameMk id="12" creationId="{B8A19222-D57C-B5A1-1501-3FDAE1F121AE}"/>
          </ac:graphicFrameMkLst>
        </pc:graphicFrameChg>
        <pc:picChg chg="mod">
          <ac:chgData name="Elise Yancey" userId="da350038-5415-440d-a3a0-39230d3f8ae8" providerId="ADAL" clId="{FE0FE473-AB6C-4F8A-A7A5-BCAE2A980BC8}" dt="2026-06-26T02:31:46.955" v="145"/>
          <ac:picMkLst>
            <pc:docMk/>
            <pc:sldMk cId="612976476" sldId="264"/>
            <ac:picMk id="5" creationId="{E4A48108-184C-A0F0-A3B7-59AEE7417E8A}"/>
          </ac:picMkLst>
        </pc:picChg>
        <pc:picChg chg="mod">
          <ac:chgData name="Elise Yancey" userId="da350038-5415-440d-a3a0-39230d3f8ae8" providerId="ADAL" clId="{FE0FE473-AB6C-4F8A-A7A5-BCAE2A980BC8}" dt="2026-06-26T02:31:46.955" v="145"/>
          <ac:picMkLst>
            <pc:docMk/>
            <pc:sldMk cId="612976476" sldId="264"/>
            <ac:picMk id="6" creationId="{0497BFB2-B4BD-545F-34DE-7E33AEEAE980}"/>
          </ac:picMkLst>
        </pc:picChg>
        <pc:picChg chg="mod">
          <ac:chgData name="Elise Yancey" userId="da350038-5415-440d-a3a0-39230d3f8ae8" providerId="ADAL" clId="{FE0FE473-AB6C-4F8A-A7A5-BCAE2A980BC8}" dt="2026-06-26T02:31:46.955" v="145"/>
          <ac:picMkLst>
            <pc:docMk/>
            <pc:sldMk cId="612976476" sldId="264"/>
            <ac:picMk id="7" creationId="{1A38CD27-A510-B157-020E-0E2229DDFC34}"/>
          </ac:picMkLst>
        </pc:picChg>
        <pc:picChg chg="mod">
          <ac:chgData name="Elise Yancey" userId="da350038-5415-440d-a3a0-39230d3f8ae8" providerId="ADAL" clId="{FE0FE473-AB6C-4F8A-A7A5-BCAE2A980BC8}" dt="2026-06-26T02:31:46.955" v="145"/>
          <ac:picMkLst>
            <pc:docMk/>
            <pc:sldMk cId="612976476" sldId="264"/>
            <ac:picMk id="8" creationId="{86BD9703-1A92-11DE-3340-6AF6EB02562F}"/>
          </ac:picMkLst>
        </pc:picChg>
        <pc:picChg chg="mod">
          <ac:chgData name="Elise Yancey" userId="da350038-5415-440d-a3a0-39230d3f8ae8" providerId="ADAL" clId="{FE0FE473-AB6C-4F8A-A7A5-BCAE2A980BC8}" dt="2026-06-26T02:31:46.955" v="145"/>
          <ac:picMkLst>
            <pc:docMk/>
            <pc:sldMk cId="612976476" sldId="264"/>
            <ac:picMk id="9" creationId="{BCD51A3B-1C4C-58CB-03DC-EFD756801F15}"/>
          </ac:picMkLst>
        </pc:picChg>
      </pc:sldChg>
      <pc:sldMasterChg chg="modSldLayout sldLayoutOrd">
        <pc:chgData name="Elise Yancey" userId="da350038-5415-440d-a3a0-39230d3f8ae8" providerId="ADAL" clId="{FE0FE473-AB6C-4F8A-A7A5-BCAE2A980BC8}" dt="2026-06-26T02:29:31.740" v="138" actId="20577"/>
        <pc:sldMasterMkLst>
          <pc:docMk/>
          <pc:sldMasterMk cId="2042602556" sldId="2147483687"/>
        </pc:sldMasterMkLst>
        <pc:sldLayoutChg chg="modSp mod ord">
          <pc:chgData name="Elise Yancey" userId="da350038-5415-440d-a3a0-39230d3f8ae8" providerId="ADAL" clId="{FE0FE473-AB6C-4F8A-A7A5-BCAE2A980BC8}" dt="2026-06-26T02:29:09.444" v="129"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9:52:31.885" v="7"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9:53:04.264" v="20"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9:53:04.264" v="20"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9:52:43.451" v="11"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9:52:43.451" v="11"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2:29:08.162" v="128"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9:52:25.576" v="3" actId="20577"/>
            <ac:spMkLst>
              <pc:docMk/>
              <pc:sldMasterMk cId="2042602556" sldId="2147483687"/>
              <pc:sldLayoutMk cId="4149246436" sldId="2147483704"/>
              <ac:spMk id="2" creationId="{BA9750FE-BDAB-A352-7C1D-E4B4CC99D24C}"/>
            </ac:spMkLst>
          </pc:spChg>
        </pc:sldLayoutChg>
        <pc:sldLayoutChg chg="addSp delSp modSp mod">
          <pc:chgData name="Elise Yancey" userId="da350038-5415-440d-a3a0-39230d3f8ae8" providerId="ADAL" clId="{FE0FE473-AB6C-4F8A-A7A5-BCAE2A980BC8}" dt="2026-06-26T02:29:31.740" v="138" actId="20577"/>
          <pc:sldLayoutMkLst>
            <pc:docMk/>
            <pc:sldMasterMk cId="2042602556" sldId="2147483687"/>
            <pc:sldLayoutMk cId="3369542502" sldId="2147483705"/>
          </pc:sldLayoutMkLst>
          <pc:spChg chg="del">
            <ac:chgData name="Elise Yancey" userId="da350038-5415-440d-a3a0-39230d3f8ae8" providerId="ADAL" clId="{FE0FE473-AB6C-4F8A-A7A5-BCAE2A980BC8}" dt="2026-06-26T02:29:13.200" v="130" actId="478"/>
            <ac:spMkLst>
              <pc:docMk/>
              <pc:sldMasterMk cId="2042602556" sldId="2147483687"/>
              <pc:sldLayoutMk cId="3369542502" sldId="2147483705"/>
              <ac:spMk id="2" creationId="{1A5D3313-66C1-E05F-4E17-C9C009B89C72}"/>
            </ac:spMkLst>
          </pc:spChg>
          <pc:spChg chg="del">
            <ac:chgData name="Elise Yancey" userId="da350038-5415-440d-a3a0-39230d3f8ae8" providerId="ADAL" clId="{FE0FE473-AB6C-4F8A-A7A5-BCAE2A980BC8}" dt="2026-06-26T02:29:14.321" v="131" actId="478"/>
            <ac:spMkLst>
              <pc:docMk/>
              <pc:sldMasterMk cId="2042602556" sldId="2147483687"/>
              <pc:sldLayoutMk cId="3369542502" sldId="2147483705"/>
              <ac:spMk id="3" creationId="{B475D1A5-A4DD-FC94-32E4-3AC8071A054E}"/>
            </ac:spMkLst>
          </pc:spChg>
          <pc:spChg chg="del">
            <ac:chgData name="Elise Yancey" userId="da350038-5415-440d-a3a0-39230d3f8ae8" providerId="ADAL" clId="{FE0FE473-AB6C-4F8A-A7A5-BCAE2A980BC8}" dt="2026-06-26T02:29:15.318" v="132" actId="478"/>
            <ac:spMkLst>
              <pc:docMk/>
              <pc:sldMasterMk cId="2042602556" sldId="2147483687"/>
              <pc:sldLayoutMk cId="3369542502" sldId="2147483705"/>
              <ac:spMk id="4" creationId="{56744D93-CEEB-FB5A-00DA-8F56CE524ACC}"/>
            </ac:spMkLst>
          </pc:spChg>
          <pc:spChg chg="del">
            <ac:chgData name="Elise Yancey" userId="da350038-5415-440d-a3a0-39230d3f8ae8" providerId="ADAL" clId="{FE0FE473-AB6C-4F8A-A7A5-BCAE2A980BC8}" dt="2026-06-26T02:29:16.073" v="133" actId="478"/>
            <ac:spMkLst>
              <pc:docMk/>
              <pc:sldMasterMk cId="2042602556" sldId="2147483687"/>
              <pc:sldLayoutMk cId="3369542502" sldId="2147483705"/>
              <ac:spMk id="5" creationId="{F03CC989-C6DE-6DA7-459B-B56E40403ABC}"/>
            </ac:spMkLst>
          </pc:spChg>
          <pc:spChg chg="add mod">
            <ac:chgData name="Elise Yancey" userId="da350038-5415-440d-a3a0-39230d3f8ae8" providerId="ADAL" clId="{FE0FE473-AB6C-4F8A-A7A5-BCAE2A980BC8}" dt="2026-06-26T02:29:31.740" v="138" actId="20577"/>
            <ac:spMkLst>
              <pc:docMk/>
              <pc:sldMasterMk cId="2042602556" sldId="2147483687"/>
              <pc:sldLayoutMk cId="3369542502" sldId="2147483705"/>
              <ac:spMk id="6" creationId="{0E97F66A-D9F7-2883-CD31-04DD0EB3CBEC}"/>
            </ac:spMkLst>
          </pc:spChg>
          <pc:spChg chg="add mod">
            <ac:chgData name="Elise Yancey" userId="da350038-5415-440d-a3a0-39230d3f8ae8" providerId="ADAL" clId="{FE0FE473-AB6C-4F8A-A7A5-BCAE2A980BC8}" dt="2026-06-26T02:29:23.285" v="134"/>
            <ac:spMkLst>
              <pc:docMk/>
              <pc:sldMasterMk cId="2042602556" sldId="2147483687"/>
              <pc:sldLayoutMk cId="3369542502" sldId="2147483705"/>
              <ac:spMk id="7" creationId="{5307581D-2C07-E55F-FA12-B5D924FF87B8}"/>
            </ac:spMkLst>
          </pc:spChg>
          <pc:spChg chg="add mod">
            <ac:chgData name="Elise Yancey" userId="da350038-5415-440d-a3a0-39230d3f8ae8" providerId="ADAL" clId="{FE0FE473-AB6C-4F8A-A7A5-BCAE2A980BC8}" dt="2026-06-26T02:29:23.285" v="134"/>
            <ac:spMkLst>
              <pc:docMk/>
              <pc:sldMasterMk cId="2042602556" sldId="2147483687"/>
              <pc:sldLayoutMk cId="3369542502" sldId="2147483705"/>
              <ac:spMk id="8" creationId="{48F429C7-4F83-B978-84A5-204245C3C9FB}"/>
            </ac:spMkLst>
          </pc:spChg>
          <pc:spChg chg="add mod">
            <ac:chgData name="Elise Yancey" userId="da350038-5415-440d-a3a0-39230d3f8ae8" providerId="ADAL" clId="{FE0FE473-AB6C-4F8A-A7A5-BCAE2A980BC8}" dt="2026-06-26T02:29:23.285" v="134"/>
            <ac:spMkLst>
              <pc:docMk/>
              <pc:sldMasterMk cId="2042602556" sldId="2147483687"/>
              <pc:sldLayoutMk cId="3369542502" sldId="2147483705"/>
              <ac:spMk id="9" creationId="{C3541CEC-6596-D9AC-348A-2242B6F00672}"/>
            </ac:spMkLst>
          </pc:spChg>
          <pc:spChg chg="add mod">
            <ac:chgData name="Elise Yancey" userId="da350038-5415-440d-a3a0-39230d3f8ae8" providerId="ADAL" clId="{FE0FE473-AB6C-4F8A-A7A5-BCAE2A980BC8}" dt="2026-06-26T02:29:23.285" v="134"/>
            <ac:spMkLst>
              <pc:docMk/>
              <pc:sldMasterMk cId="2042602556" sldId="2147483687"/>
              <pc:sldLayoutMk cId="3369542502" sldId="2147483705"/>
              <ac:spMk id="11" creationId="{E1FF2F24-1B8B-78A4-80E9-6D96715720DA}"/>
            </ac:spMkLst>
          </pc:spChg>
          <pc:spChg chg="add mod">
            <ac:chgData name="Elise Yancey" userId="da350038-5415-440d-a3a0-39230d3f8ae8" providerId="ADAL" clId="{FE0FE473-AB6C-4F8A-A7A5-BCAE2A980BC8}" dt="2026-06-26T02:29:23.285" v="134"/>
            <ac:spMkLst>
              <pc:docMk/>
              <pc:sldMasterMk cId="2042602556" sldId="2147483687"/>
              <pc:sldLayoutMk cId="3369542502" sldId="2147483705"/>
              <ac:spMk id="12" creationId="{8BEA34D9-32F0-D561-9F4C-7C04D520B542}"/>
            </ac:spMkLst>
          </pc:spChg>
          <pc:spChg chg="add mod">
            <ac:chgData name="Elise Yancey" userId="da350038-5415-440d-a3a0-39230d3f8ae8" providerId="ADAL" clId="{FE0FE473-AB6C-4F8A-A7A5-BCAE2A980BC8}" dt="2026-06-26T02:29:23.285" v="134"/>
            <ac:spMkLst>
              <pc:docMk/>
              <pc:sldMasterMk cId="2042602556" sldId="2147483687"/>
              <pc:sldLayoutMk cId="3369542502" sldId="2147483705"/>
              <ac:spMk id="13" creationId="{D78CAACE-20A6-8A92-9046-9D25CC73E6D3}"/>
            </ac:spMkLst>
          </pc:spChg>
          <pc:picChg chg="add mod">
            <ac:chgData name="Elise Yancey" userId="da350038-5415-440d-a3a0-39230d3f8ae8" providerId="ADAL" clId="{FE0FE473-AB6C-4F8A-A7A5-BCAE2A980BC8}" dt="2026-06-26T02:29:23.285" v="134"/>
            <ac:picMkLst>
              <pc:docMk/>
              <pc:sldMasterMk cId="2042602556" sldId="2147483687"/>
              <pc:sldLayoutMk cId="3369542502" sldId="2147483705"/>
              <ac:picMk id="10" creationId="{5D3B2A6F-7CC7-0884-F497-962F89133FA0}"/>
            </ac:picMkLst>
          </pc:picChg>
          <pc:picChg chg="add mod">
            <ac:chgData name="Elise Yancey" userId="da350038-5415-440d-a3a0-39230d3f8ae8" providerId="ADAL" clId="{FE0FE473-AB6C-4F8A-A7A5-BCAE2A980BC8}" dt="2026-06-26T02:29:23.285" v="134"/>
            <ac:picMkLst>
              <pc:docMk/>
              <pc:sldMasterMk cId="2042602556" sldId="2147483687"/>
              <pc:sldLayoutMk cId="3369542502" sldId="2147483705"/>
              <ac:picMk id="14" creationId="{36D008DB-7189-C31F-7788-1645E1505478}"/>
            </ac:picMkLst>
          </pc:picChg>
          <pc:picChg chg="add mod">
            <ac:chgData name="Elise Yancey" userId="da350038-5415-440d-a3a0-39230d3f8ae8" providerId="ADAL" clId="{FE0FE473-AB6C-4F8A-A7A5-BCAE2A980BC8}" dt="2026-06-26T02:29:23.285" v="134"/>
            <ac:picMkLst>
              <pc:docMk/>
              <pc:sldMasterMk cId="2042602556" sldId="2147483687"/>
              <pc:sldLayoutMk cId="3369542502" sldId="2147483705"/>
              <ac:picMk id="16" creationId="{ABF04588-80F0-7783-77CE-E4EE6FAD2C54}"/>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12648532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E97F66A-D9F7-2883-CD31-04DD0EB3CBEC}"/>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GB-Ins-Enrollment-Guide-SC  06/29</a:t>
            </a:r>
            <a:endParaRPr lang="en-US" sz="1100" dirty="0"/>
          </a:p>
        </p:txBody>
      </p:sp>
      <p:sp>
        <p:nvSpPr>
          <p:cNvPr id="7" name="TextBox 6">
            <a:extLst>
              <a:ext uri="{FF2B5EF4-FFF2-40B4-BE49-F238E27FC236}">
                <a16:creationId xmlns:a16="http://schemas.microsoft.com/office/drawing/2014/main" id="{5307581D-2C07-E55F-FA12-B5D924FF87B8}"/>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48F429C7-4F83-B978-84A5-204245C3C9FB}"/>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C3541CEC-6596-D9AC-348A-2242B6F00672}"/>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5D3B2A6F-7CC7-0884-F497-962F89133FA0}"/>
              </a:ext>
            </a:extLst>
          </p:cNvPr>
          <p:cNvPicPr>
            <a:picLocks noChangeAspect="1"/>
          </p:cNvPicPr>
          <p:nvPr userDrawn="1"/>
        </p:nvPicPr>
        <p:blipFill>
          <a:blip r:embed="rId2"/>
          <a:stretch>
            <a:fillRect/>
          </a:stretch>
        </p:blipFill>
        <p:spPr>
          <a:xfrm>
            <a:off x="514908" y="365305"/>
            <a:ext cx="1662141" cy="359185"/>
          </a:xfrm>
          <a:prstGeom prst="rect">
            <a:avLst/>
          </a:prstGeom>
        </p:spPr>
      </p:pic>
      <p:sp>
        <p:nvSpPr>
          <p:cNvPr id="11" name="TextBox 10">
            <a:extLst>
              <a:ext uri="{FF2B5EF4-FFF2-40B4-BE49-F238E27FC236}">
                <a16:creationId xmlns:a16="http://schemas.microsoft.com/office/drawing/2014/main" id="{E1FF2F24-1B8B-78A4-80E9-6D96715720DA}"/>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8BEA34D9-32F0-D561-9F4C-7C04D520B542}"/>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D78CAACE-20A6-8A92-9046-9D25CC73E6D3}"/>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36D008DB-7189-C31F-7788-1645E1505478}"/>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486FC1E9-7DA9-3A62-8F2D-B980D1C9ACEE}"/>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ABF04588-80F0-7783-77CE-E4EE6FAD2C54}"/>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3369542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0"/>
            <a:ext cx="1987731"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GB-Ins-Enrollment-Guide-SC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GB-Ins-Enrollment-Guide-SC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GB-Ins-Enrollment-Guide-SC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GB-Ins-Enrollment-Guide-SC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ABC520-1031-555A-9C9E-F056E878BDFB}"/>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50D51820-9D4B-00A5-391D-CD031D64513F}"/>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B2C48CFD-F52D-437F-A7F5-1099B702AB63}"/>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03DC62B9-4149-C542-5E6C-9F12AAB5AA27}"/>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FD61ED6D-9A08-02E5-FE29-DCF912336DCF}"/>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608071333"/>
              </p:ext>
            </p:extLst>
          </p:nvPr>
        </p:nvGraphicFramePr>
        <p:xfrm>
          <a:off x="457200" y="1383868"/>
          <a:ext cx="6867165" cy="6858863"/>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16840">
                  <a:extLst>
                    <a:ext uri="{9D8B030D-6E8A-4147-A177-3AD203B41FA5}">
                      <a16:colId xmlns:a16="http://schemas.microsoft.com/office/drawing/2014/main" val="4214861299"/>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545456"/>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1778195491"/>
              </p:ext>
            </p:extLst>
          </p:nvPr>
        </p:nvGraphicFramePr>
        <p:xfrm>
          <a:off x="457200" y="1383868"/>
          <a:ext cx="6858497" cy="2865983"/>
        </p:xfrm>
        <a:graphic>
          <a:graphicData uri="http://schemas.openxmlformats.org/drawingml/2006/table">
            <a:tbl>
              <a:tblPr firstRow="1" bandRow="1"/>
              <a:tblGrid>
                <a:gridCol w="4128219">
                  <a:extLst>
                    <a:ext uri="{9D8B030D-6E8A-4147-A177-3AD203B41FA5}">
                      <a16:colId xmlns:a16="http://schemas.microsoft.com/office/drawing/2014/main" val="463931578"/>
                    </a:ext>
                  </a:extLst>
                </a:gridCol>
                <a:gridCol w="208280">
                  <a:extLst>
                    <a:ext uri="{9D8B030D-6E8A-4147-A177-3AD203B41FA5}">
                      <a16:colId xmlns:a16="http://schemas.microsoft.com/office/drawing/2014/main" val="2454392979"/>
                    </a:ext>
                  </a:extLst>
                </a:gridCol>
                <a:gridCol w="420333">
                  <a:extLst>
                    <a:ext uri="{9D8B030D-6E8A-4147-A177-3AD203B41FA5}">
                      <a16:colId xmlns:a16="http://schemas.microsoft.com/office/drawing/2014/main" val="617857949"/>
                    </a:ext>
                  </a:extLst>
                </a:gridCol>
                <a:gridCol w="420333">
                  <a:extLst>
                    <a:ext uri="{9D8B030D-6E8A-4147-A177-3AD203B41FA5}">
                      <a16:colId xmlns:a16="http://schemas.microsoft.com/office/drawing/2014/main" val="2611069059"/>
                    </a:ext>
                  </a:extLst>
                </a:gridCol>
                <a:gridCol w="420333">
                  <a:extLst>
                    <a:ext uri="{9D8B030D-6E8A-4147-A177-3AD203B41FA5}">
                      <a16:colId xmlns:a16="http://schemas.microsoft.com/office/drawing/2014/main" val="1562941862"/>
                    </a:ext>
                  </a:extLst>
                </a:gridCol>
                <a:gridCol w="420333">
                  <a:extLst>
                    <a:ext uri="{9D8B030D-6E8A-4147-A177-3AD203B41FA5}">
                      <a16:colId xmlns:a16="http://schemas.microsoft.com/office/drawing/2014/main" val="824550170"/>
                    </a:ext>
                  </a:extLst>
                </a:gridCol>
                <a:gridCol w="420333">
                  <a:extLst>
                    <a:ext uri="{9D8B030D-6E8A-4147-A177-3AD203B41FA5}">
                      <a16:colId xmlns:a16="http://schemas.microsoft.com/office/drawing/2014/main" val="1783301157"/>
                    </a:ext>
                  </a:extLst>
                </a:gridCol>
                <a:gridCol w="420333">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your eligible out-of-pocket flight expenses or pay you and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8296C7CE-6CDA-0BF8-63D3-FDFCF50A4F99}"/>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6BD3740-86EE-5884-B5DA-62A71DE6F377}"/>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AEBA74AE-B23D-DDF1-F50E-BC699856C467}"/>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69C6AD75-80EF-521F-6A3B-D7FB45668266}"/>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E4A48108-184C-A0F0-A3B7-59AEE7417E8A}"/>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0497BFB2-B4BD-545F-34DE-7E33AEEAE980}"/>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1A38CD27-A510-B157-020E-0E2229DDFC34}"/>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86BD9703-1A92-11DE-3340-6AF6EB02562F}"/>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BCD51A3B-1C4C-58CB-03DC-EFD756801F15}"/>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93D49AE6-1E40-1716-F779-13302458A62B}"/>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B83BCBC5-294B-2181-5D83-F356E19E8DF2}"/>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B8A19222-D57C-B5A1-1501-3FDAE1F121AE}"/>
              </a:ext>
            </a:extLst>
          </p:cNvPr>
          <p:cNvGraphicFramePr>
            <a:graphicFrameLocks noGrp="1"/>
          </p:cNvGraphicFramePr>
          <p:nvPr>
            <p:extLst>
              <p:ext uri="{D42A27DB-BD31-4B8C-83A1-F6EECF244321}">
                <p14:modId xmlns:p14="http://schemas.microsoft.com/office/powerpoint/2010/main" val="1571855636"/>
              </p:ext>
            </p:extLst>
          </p:nvPr>
        </p:nvGraphicFramePr>
        <p:xfrm>
          <a:off x="2791709" y="3007716"/>
          <a:ext cx="4572003" cy="5639663"/>
        </p:xfrm>
        <a:graphic>
          <a:graphicData uri="http://schemas.openxmlformats.org/drawingml/2006/table">
            <a:tbl>
              <a:tblPr firstRow="1" bandRow="1"/>
              <a:tblGrid>
                <a:gridCol w="1794086">
                  <a:extLst>
                    <a:ext uri="{9D8B030D-6E8A-4147-A177-3AD203B41FA5}">
                      <a16:colId xmlns:a16="http://schemas.microsoft.com/office/drawing/2014/main" val="463931578"/>
                    </a:ext>
                  </a:extLst>
                </a:gridCol>
                <a:gridCol w="282991">
                  <a:extLst>
                    <a:ext uri="{9D8B030D-6E8A-4147-A177-3AD203B41FA5}">
                      <a16:colId xmlns:a16="http://schemas.microsoft.com/office/drawing/2014/main" val="4214861299"/>
                    </a:ext>
                  </a:extLst>
                </a:gridCol>
                <a:gridCol w="415821">
                  <a:extLst>
                    <a:ext uri="{9D8B030D-6E8A-4147-A177-3AD203B41FA5}">
                      <a16:colId xmlns:a16="http://schemas.microsoft.com/office/drawing/2014/main" val="617857949"/>
                    </a:ext>
                  </a:extLst>
                </a:gridCol>
                <a:gridCol w="415821">
                  <a:extLst>
                    <a:ext uri="{9D8B030D-6E8A-4147-A177-3AD203B41FA5}">
                      <a16:colId xmlns:a16="http://schemas.microsoft.com/office/drawing/2014/main" val="2611069059"/>
                    </a:ext>
                  </a:extLst>
                </a:gridCol>
                <a:gridCol w="415821">
                  <a:extLst>
                    <a:ext uri="{9D8B030D-6E8A-4147-A177-3AD203B41FA5}">
                      <a16:colId xmlns:a16="http://schemas.microsoft.com/office/drawing/2014/main" val="1562941862"/>
                    </a:ext>
                  </a:extLst>
                </a:gridCol>
                <a:gridCol w="415821">
                  <a:extLst>
                    <a:ext uri="{9D8B030D-6E8A-4147-A177-3AD203B41FA5}">
                      <a16:colId xmlns:a16="http://schemas.microsoft.com/office/drawing/2014/main" val="824550170"/>
                    </a:ext>
                  </a:extLst>
                </a:gridCol>
                <a:gridCol w="415821">
                  <a:extLst>
                    <a:ext uri="{9D8B030D-6E8A-4147-A177-3AD203B41FA5}">
                      <a16:colId xmlns:a16="http://schemas.microsoft.com/office/drawing/2014/main" val="1783301157"/>
                    </a:ext>
                  </a:extLst>
                </a:gridCol>
                <a:gridCol w="415821">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61297647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1760</TotalTime>
  <Words>2222</Words>
  <Application>Microsoft Office PowerPoint</Application>
  <PresentationFormat>Custom</PresentationFormat>
  <Paragraphs>276</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10</cp:revision>
  <cp:lastPrinted>2026-03-25T14:43:42Z</cp:lastPrinted>
  <dcterms:created xsi:type="dcterms:W3CDTF">2024-03-14T18:51:59Z</dcterms:created>
  <dcterms:modified xsi:type="dcterms:W3CDTF">2026-06-26T02:33:31Z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