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6"/>
  </p:notesMasterIdLst>
  <p:handoutMasterIdLst>
    <p:handoutMasterId r:id="rId7"/>
  </p:handoutMasterIdLst>
  <p:sldIdLst>
    <p:sldId id="262" r:id="rId2"/>
    <p:sldId id="258" r:id="rId3"/>
    <p:sldId id="261" r:id="rId4"/>
    <p:sldId id="263" r:id="rId5"/>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A0CCED-043F-480D-BF19-6EDAB98D72AC}">
          <p14:sldIdLst>
            <p14:sldId id="262"/>
          </p14:sldIdLst>
        </p14:section>
        <p14:section name="Two page version" id="{32EC7B09-2BAF-4370-9969-9F63373DC4A0}">
          <p14:sldIdLst>
            <p14:sldId id="258"/>
            <p14:sldId id="261"/>
          </p14:sldIdLst>
        </p14:section>
        <p14:section name="One page version" id="{D65D6A50-6AD1-4DE1-9F7E-BAE83EA64BB7}">
          <p14:sldIdLst>
            <p14:sldId id="2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384B2B-6BFC-409A-83C3-E604F3D90547}" v="12" dt="2026-06-26T02:38:14.3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5623" autoAdjust="0"/>
  </p:normalViewPr>
  <p:slideViewPr>
    <p:cSldViewPr snapToGrid="0">
      <p:cViewPr>
        <p:scale>
          <a:sx n="70" d="100"/>
          <a:sy n="70" d="100"/>
        </p:scale>
        <p:origin x="163" y="-811"/>
      </p:cViewPr>
      <p:guideLst/>
    </p:cSldViewPr>
  </p:slideViewPr>
  <p:notesTextViewPr>
    <p:cViewPr>
      <p:scale>
        <a:sx n="1" d="1"/>
        <a:sy n="1" d="1"/>
      </p:scale>
      <p:origin x="0" y="-265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delSld modSld modMainMaster addSection modSection">
      <pc:chgData name="Elise Yancey" userId="da350038-5415-440d-a3a0-39230d3f8ae8" providerId="ADAL" clId="{FE0FE473-AB6C-4F8A-A7A5-BCAE2A980BC8}" dt="2026-06-26T02:39:29.390" v="467" actId="14100"/>
      <pc:docMkLst>
        <pc:docMk/>
      </pc:docMkLst>
      <pc:sldChg chg="modSp mod">
        <pc:chgData name="Elise Yancey" userId="da350038-5415-440d-a3a0-39230d3f8ae8" providerId="ADAL" clId="{FE0FE473-AB6C-4F8A-A7A5-BCAE2A980BC8}" dt="2026-06-19T22:07:07.194" v="267" actId="20577"/>
        <pc:sldMkLst>
          <pc:docMk/>
          <pc:sldMk cId="3395868442" sldId="261"/>
        </pc:sldMkLst>
        <pc:graphicFrameChg chg="mod modGraphic">
          <ac:chgData name="Elise Yancey" userId="da350038-5415-440d-a3a0-39230d3f8ae8" providerId="ADAL" clId="{FE0FE473-AB6C-4F8A-A7A5-BCAE2A980BC8}" dt="2026-06-19T22:07:07.194" v="267" actId="2057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34:20.201" v="272" actId="20577"/>
        <pc:sldMkLst>
          <pc:docMk/>
          <pc:sldMk cId="3527842501" sldId="262"/>
        </pc:sldMkLst>
        <pc:spChg chg="del">
          <ac:chgData name="Elise Yancey" userId="da350038-5415-440d-a3a0-39230d3f8ae8" providerId="ADAL" clId="{FE0FE473-AB6C-4F8A-A7A5-BCAE2A980BC8}" dt="2026-06-26T02:34:05.392" v="269"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34:12.845" v="270"/>
          <ac:spMkLst>
            <pc:docMk/>
            <pc:sldMk cId="3527842501" sldId="262"/>
            <ac:spMk id="3" creationId="{2B80CA18-B642-FD35-FB68-9243CBD26980}"/>
          </ac:spMkLst>
        </pc:spChg>
        <pc:spChg chg="del">
          <ac:chgData name="Elise Yancey" userId="da350038-5415-440d-a3a0-39230d3f8ae8" providerId="ADAL" clId="{FE0FE473-AB6C-4F8A-A7A5-BCAE2A980BC8}" dt="2026-06-26T02:34:05.392" v="269"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34:20.201" v="272" actId="20577"/>
          <ac:spMkLst>
            <pc:docMk/>
            <pc:sldMk cId="3527842501" sldId="262"/>
            <ac:spMk id="7" creationId="{403DAB17-15E4-BB55-0408-4445B159D286}"/>
          </ac:spMkLst>
        </pc:spChg>
        <pc:spChg chg="del">
          <ac:chgData name="Elise Yancey" userId="da350038-5415-440d-a3a0-39230d3f8ae8" providerId="ADAL" clId="{FE0FE473-AB6C-4F8A-A7A5-BCAE2A980BC8}" dt="2026-06-26T02:34:05.392" v="269"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34:12.845" v="270"/>
          <ac:spMkLst>
            <pc:docMk/>
            <pc:sldMk cId="3527842501" sldId="262"/>
            <ac:spMk id="9" creationId="{5EBC85D6-A7E3-8B5B-6F47-66970759D593}"/>
          </ac:spMkLst>
        </pc:spChg>
        <pc:spChg chg="del">
          <ac:chgData name="Elise Yancey" userId="da350038-5415-440d-a3a0-39230d3f8ae8" providerId="ADAL" clId="{FE0FE473-AB6C-4F8A-A7A5-BCAE2A980BC8}" dt="2026-06-26T02:34:05.392" v="269"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34:12.845" v="270"/>
          <ac:spMkLst>
            <pc:docMk/>
            <pc:sldMk cId="3527842501" sldId="262"/>
            <ac:spMk id="11" creationId="{506D88CA-D7FA-B252-1DEF-585A70272795}"/>
          </ac:spMkLst>
        </pc:spChg>
        <pc:picChg chg="del">
          <ac:chgData name="Elise Yancey" userId="da350038-5415-440d-a3a0-39230d3f8ae8" providerId="ADAL" clId="{FE0FE473-AB6C-4F8A-A7A5-BCAE2A980BC8}" dt="2026-06-26T02:34:05.392" v="269"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34:12.845" v="270"/>
          <ac:picMkLst>
            <pc:docMk/>
            <pc:sldMk cId="3527842501" sldId="262"/>
            <ac:picMk id="5" creationId="{2FB8F691-5784-F176-3289-3049DE7AD275}"/>
          </ac:picMkLst>
        </pc:picChg>
      </pc:sldChg>
      <pc:sldChg chg="addSp modSp new mod modNotesTx">
        <pc:chgData name="Elise Yancey" userId="da350038-5415-440d-a3a0-39230d3f8ae8" providerId="ADAL" clId="{FE0FE473-AB6C-4F8A-A7A5-BCAE2A980BC8}" dt="2026-06-26T02:39:29.390" v="467" actId="14100"/>
        <pc:sldMkLst>
          <pc:docMk/>
          <pc:sldMk cId="3518083831" sldId="263"/>
        </pc:sldMkLst>
        <pc:spChg chg="mod">
          <ac:chgData name="Elise Yancey" userId="da350038-5415-440d-a3a0-39230d3f8ae8" providerId="ADAL" clId="{FE0FE473-AB6C-4F8A-A7A5-BCAE2A980BC8}" dt="2026-06-26T02:37:04.437" v="289"/>
          <ac:spMkLst>
            <pc:docMk/>
            <pc:sldMk cId="3518083831" sldId="263"/>
            <ac:spMk id="3" creationId="{BE6BF4AD-41CD-DB08-4AD7-01D34C9C26A7}"/>
          </ac:spMkLst>
        </pc:spChg>
        <pc:spChg chg="add mod">
          <ac:chgData name="Elise Yancey" userId="da350038-5415-440d-a3a0-39230d3f8ae8" providerId="ADAL" clId="{FE0FE473-AB6C-4F8A-A7A5-BCAE2A980BC8}" dt="2026-06-26T02:39:08.968" v="461" actId="1036"/>
          <ac:spMkLst>
            <pc:docMk/>
            <pc:sldMk cId="3518083831" sldId="263"/>
            <ac:spMk id="10" creationId="{A17ACE90-1DFC-FD47-34C7-E0B864144531}"/>
          </ac:spMkLst>
        </pc:spChg>
        <pc:spChg chg="add mod">
          <ac:chgData name="Elise Yancey" userId="da350038-5415-440d-a3a0-39230d3f8ae8" providerId="ADAL" clId="{FE0FE473-AB6C-4F8A-A7A5-BCAE2A980BC8}" dt="2026-06-26T02:39:08.968" v="461" actId="1036"/>
          <ac:spMkLst>
            <pc:docMk/>
            <pc:sldMk cId="3518083831" sldId="263"/>
            <ac:spMk id="11" creationId="{C9E0C68C-FA1C-7CE0-645A-2A18496C2E16}"/>
          </ac:spMkLst>
        </pc:spChg>
        <pc:grpChg chg="add mod">
          <ac:chgData name="Elise Yancey" userId="da350038-5415-440d-a3a0-39230d3f8ae8" providerId="ADAL" clId="{FE0FE473-AB6C-4F8A-A7A5-BCAE2A980BC8}" dt="2026-06-26T02:39:29.390" v="467" actId="14100"/>
          <ac:grpSpMkLst>
            <pc:docMk/>
            <pc:sldMk cId="3518083831" sldId="263"/>
            <ac:grpSpMk id="2" creationId="{4F705E0D-4053-4E1A-B722-EB300CA2EC60}"/>
          </ac:grpSpMkLst>
        </pc:grpChg>
        <pc:grpChg chg="mod">
          <ac:chgData name="Elise Yancey" userId="da350038-5415-440d-a3a0-39230d3f8ae8" providerId="ADAL" clId="{FE0FE473-AB6C-4F8A-A7A5-BCAE2A980BC8}" dt="2026-06-26T02:37:04.437" v="289"/>
          <ac:grpSpMkLst>
            <pc:docMk/>
            <pc:sldMk cId="3518083831" sldId="263"/>
            <ac:grpSpMk id="4" creationId="{750DC456-6F6A-F8C2-C7B6-BEA0D0CE39D7}"/>
          </ac:grpSpMkLst>
        </pc:grpChg>
        <pc:graphicFrameChg chg="add mod modGraphic">
          <ac:chgData name="Elise Yancey" userId="da350038-5415-440d-a3a0-39230d3f8ae8" providerId="ADAL" clId="{FE0FE473-AB6C-4F8A-A7A5-BCAE2A980BC8}" dt="2026-06-26T02:37:48.493" v="298"/>
          <ac:graphicFrameMkLst>
            <pc:docMk/>
            <pc:sldMk cId="3518083831" sldId="263"/>
            <ac:graphicFrameMk id="12" creationId="{F4F14202-B162-8837-C939-3A4B7A7E883E}"/>
          </ac:graphicFrameMkLst>
        </pc:graphicFrameChg>
        <pc:picChg chg="mod">
          <ac:chgData name="Elise Yancey" userId="da350038-5415-440d-a3a0-39230d3f8ae8" providerId="ADAL" clId="{FE0FE473-AB6C-4F8A-A7A5-BCAE2A980BC8}" dt="2026-06-26T02:37:04.437" v="289"/>
          <ac:picMkLst>
            <pc:docMk/>
            <pc:sldMk cId="3518083831" sldId="263"/>
            <ac:picMk id="5" creationId="{3B0C4B80-1AE4-27F5-FE18-F46B41992627}"/>
          </ac:picMkLst>
        </pc:picChg>
        <pc:picChg chg="mod">
          <ac:chgData name="Elise Yancey" userId="da350038-5415-440d-a3a0-39230d3f8ae8" providerId="ADAL" clId="{FE0FE473-AB6C-4F8A-A7A5-BCAE2A980BC8}" dt="2026-06-26T02:37:04.437" v="289"/>
          <ac:picMkLst>
            <pc:docMk/>
            <pc:sldMk cId="3518083831" sldId="263"/>
            <ac:picMk id="6" creationId="{08858132-8B2D-AD43-FE24-B3B4596A3148}"/>
          </ac:picMkLst>
        </pc:picChg>
        <pc:picChg chg="mod">
          <ac:chgData name="Elise Yancey" userId="da350038-5415-440d-a3a0-39230d3f8ae8" providerId="ADAL" clId="{FE0FE473-AB6C-4F8A-A7A5-BCAE2A980BC8}" dt="2026-06-26T02:37:04.437" v="289"/>
          <ac:picMkLst>
            <pc:docMk/>
            <pc:sldMk cId="3518083831" sldId="263"/>
            <ac:picMk id="7" creationId="{33CC30BC-0893-5CC1-5C15-F2A3261DD949}"/>
          </ac:picMkLst>
        </pc:picChg>
        <pc:picChg chg="mod">
          <ac:chgData name="Elise Yancey" userId="da350038-5415-440d-a3a0-39230d3f8ae8" providerId="ADAL" clId="{FE0FE473-AB6C-4F8A-A7A5-BCAE2A980BC8}" dt="2026-06-26T02:37:04.437" v="289"/>
          <ac:picMkLst>
            <pc:docMk/>
            <pc:sldMk cId="3518083831" sldId="263"/>
            <ac:picMk id="8" creationId="{E04DEF29-66F4-F41A-BB9B-2A2D081B0C3C}"/>
          </ac:picMkLst>
        </pc:picChg>
        <pc:picChg chg="mod">
          <ac:chgData name="Elise Yancey" userId="da350038-5415-440d-a3a0-39230d3f8ae8" providerId="ADAL" clId="{FE0FE473-AB6C-4F8A-A7A5-BCAE2A980BC8}" dt="2026-06-26T02:37:04.437" v="289"/>
          <ac:picMkLst>
            <pc:docMk/>
            <pc:sldMk cId="3518083831" sldId="263"/>
            <ac:picMk id="9" creationId="{5123E46A-A45A-FA52-493D-7DBE70E684CD}"/>
          </ac:picMkLst>
        </pc:picChg>
      </pc:sldChg>
      <pc:sldMasterChg chg="modSldLayout sldLayoutOrd">
        <pc:chgData name="Elise Yancey" userId="da350038-5415-440d-a3a0-39230d3f8ae8" providerId="ADAL" clId="{FE0FE473-AB6C-4F8A-A7A5-BCAE2A980BC8}" dt="2026-06-26T02:35:09.418" v="283" actId="20577"/>
        <pc:sldMasterMkLst>
          <pc:docMk/>
          <pc:sldMasterMk cId="2042602556" sldId="2147483687"/>
        </pc:sldMasterMkLst>
        <pc:sldLayoutChg chg="modSp mod ord">
          <pc:chgData name="Elise Yancey" userId="da350038-5415-440d-a3a0-39230d3f8ae8" providerId="ADAL" clId="{FE0FE473-AB6C-4F8A-A7A5-BCAE2A980BC8}" dt="2026-06-26T02:34:46.120" v="274"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20:03:37.384" v="9"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20:03:54.581" v="15"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20:03:54.581" v="15"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20:03:43.524" v="13"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20:03:43.524" v="13"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34:44.253" v="273"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20:03:28.579"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2:35:09.418" v="283" actId="20577"/>
          <pc:sldLayoutMkLst>
            <pc:docMk/>
            <pc:sldMasterMk cId="2042602556" sldId="2147483687"/>
            <pc:sldLayoutMk cId="2182320441" sldId="2147483705"/>
          </pc:sldLayoutMkLst>
          <pc:spChg chg="del">
            <ac:chgData name="Elise Yancey" userId="da350038-5415-440d-a3a0-39230d3f8ae8" providerId="ADAL" clId="{FE0FE473-AB6C-4F8A-A7A5-BCAE2A980BC8}" dt="2026-06-26T02:34:51.422" v="275" actId="478"/>
            <ac:spMkLst>
              <pc:docMk/>
              <pc:sldMasterMk cId="2042602556" sldId="2147483687"/>
              <pc:sldLayoutMk cId="2182320441" sldId="2147483705"/>
              <ac:spMk id="2" creationId="{9D9B5DB2-8DF1-6DAD-0EF3-8FE3F0165C4D}"/>
            </ac:spMkLst>
          </pc:spChg>
          <pc:spChg chg="del">
            <ac:chgData name="Elise Yancey" userId="da350038-5415-440d-a3a0-39230d3f8ae8" providerId="ADAL" clId="{FE0FE473-AB6C-4F8A-A7A5-BCAE2A980BC8}" dt="2026-06-26T02:34:52.382" v="276" actId="478"/>
            <ac:spMkLst>
              <pc:docMk/>
              <pc:sldMasterMk cId="2042602556" sldId="2147483687"/>
              <pc:sldLayoutMk cId="2182320441" sldId="2147483705"/>
              <ac:spMk id="3" creationId="{D1AAED3E-134C-1C76-820B-6AB3CDD0029D}"/>
            </ac:spMkLst>
          </pc:spChg>
          <pc:spChg chg="del">
            <ac:chgData name="Elise Yancey" userId="da350038-5415-440d-a3a0-39230d3f8ae8" providerId="ADAL" clId="{FE0FE473-AB6C-4F8A-A7A5-BCAE2A980BC8}" dt="2026-06-26T02:34:52.918" v="277" actId="478"/>
            <ac:spMkLst>
              <pc:docMk/>
              <pc:sldMasterMk cId="2042602556" sldId="2147483687"/>
              <pc:sldLayoutMk cId="2182320441" sldId="2147483705"/>
              <ac:spMk id="4" creationId="{B12F095A-9870-D41E-C00F-2FFFF95964C3}"/>
            </ac:spMkLst>
          </pc:spChg>
          <pc:spChg chg="del">
            <ac:chgData name="Elise Yancey" userId="da350038-5415-440d-a3a0-39230d3f8ae8" providerId="ADAL" clId="{FE0FE473-AB6C-4F8A-A7A5-BCAE2A980BC8}" dt="2026-06-26T02:34:53.973" v="278" actId="478"/>
            <ac:spMkLst>
              <pc:docMk/>
              <pc:sldMasterMk cId="2042602556" sldId="2147483687"/>
              <pc:sldLayoutMk cId="2182320441" sldId="2147483705"/>
              <ac:spMk id="5" creationId="{D2334207-5835-13BA-FCED-D7B067EF09D1}"/>
            </ac:spMkLst>
          </pc:spChg>
          <pc:spChg chg="add mod">
            <ac:chgData name="Elise Yancey" userId="da350038-5415-440d-a3a0-39230d3f8ae8" providerId="ADAL" clId="{FE0FE473-AB6C-4F8A-A7A5-BCAE2A980BC8}" dt="2026-06-26T02:35:09.418" v="283" actId="20577"/>
            <ac:spMkLst>
              <pc:docMk/>
              <pc:sldMasterMk cId="2042602556" sldId="2147483687"/>
              <pc:sldLayoutMk cId="2182320441" sldId="2147483705"/>
              <ac:spMk id="6" creationId="{22931262-9A9E-4F10-F7FB-EA1750E0F0F0}"/>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7" creationId="{89ACFEC8-683A-2944-8DE1-BA476150AF45}"/>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8" creationId="{5C127E17-B481-3A8D-6533-3A7842E691C3}"/>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9" creationId="{7508D903-525A-3546-19F7-241EB9C75D01}"/>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11" creationId="{D5AD2A6A-385A-5F2C-F68B-91EC7926ADB7}"/>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12" creationId="{4DF72A44-0FBD-8D1E-61BE-80F9543F997A}"/>
            </ac:spMkLst>
          </pc:spChg>
          <pc:spChg chg="add mod">
            <ac:chgData name="Elise Yancey" userId="da350038-5415-440d-a3a0-39230d3f8ae8" providerId="ADAL" clId="{FE0FE473-AB6C-4F8A-A7A5-BCAE2A980BC8}" dt="2026-06-26T02:34:58.354" v="279"/>
            <ac:spMkLst>
              <pc:docMk/>
              <pc:sldMasterMk cId="2042602556" sldId="2147483687"/>
              <pc:sldLayoutMk cId="2182320441" sldId="2147483705"/>
              <ac:spMk id="13" creationId="{ED531385-0942-CA98-FB0E-DDBF42D57379}"/>
            </ac:spMkLst>
          </pc:spChg>
          <pc:picChg chg="add mod">
            <ac:chgData name="Elise Yancey" userId="da350038-5415-440d-a3a0-39230d3f8ae8" providerId="ADAL" clId="{FE0FE473-AB6C-4F8A-A7A5-BCAE2A980BC8}" dt="2026-06-26T02:34:58.354" v="279"/>
            <ac:picMkLst>
              <pc:docMk/>
              <pc:sldMasterMk cId="2042602556" sldId="2147483687"/>
              <pc:sldLayoutMk cId="2182320441" sldId="2147483705"/>
              <ac:picMk id="10" creationId="{3C2BB3CE-367A-29D7-9758-C86FB9C63396}"/>
            </ac:picMkLst>
          </pc:picChg>
          <pc:picChg chg="add mod">
            <ac:chgData name="Elise Yancey" userId="da350038-5415-440d-a3a0-39230d3f8ae8" providerId="ADAL" clId="{FE0FE473-AB6C-4F8A-A7A5-BCAE2A980BC8}" dt="2026-06-26T02:34:58.354" v="279"/>
            <ac:picMkLst>
              <pc:docMk/>
              <pc:sldMasterMk cId="2042602556" sldId="2147483687"/>
              <pc:sldLayoutMk cId="2182320441" sldId="2147483705"/>
              <ac:picMk id="14" creationId="{62560FE4-A488-958D-D898-85DCB3BC4A83}"/>
            </ac:picMkLst>
          </pc:picChg>
          <pc:picChg chg="add mod">
            <ac:chgData name="Elise Yancey" userId="da350038-5415-440d-a3a0-39230d3f8ae8" providerId="ADAL" clId="{FE0FE473-AB6C-4F8A-A7A5-BCAE2A980BC8}" dt="2026-06-26T02:34:58.354" v="279"/>
            <ac:picMkLst>
              <pc:docMk/>
              <pc:sldMasterMk cId="2042602556" sldId="2147483687"/>
              <pc:sldLayoutMk cId="2182320441" sldId="2147483705"/>
              <ac:picMk id="16" creationId="{D1630661-6C98-4BA4-E570-CEB0A171CEF2}"/>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dirty="0"/>
              <a:t>Don’t forget to fill in the colorful box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2651762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931262-9A9E-4F10-F7FB-EA1750E0F0F0}"/>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GB-Ins-Enrollment-Guide-WA  06/29</a:t>
            </a:r>
            <a:endParaRPr lang="en-US" sz="1100" dirty="0"/>
          </a:p>
        </p:txBody>
      </p:sp>
      <p:sp>
        <p:nvSpPr>
          <p:cNvPr id="7" name="TextBox 6">
            <a:extLst>
              <a:ext uri="{FF2B5EF4-FFF2-40B4-BE49-F238E27FC236}">
                <a16:creationId xmlns:a16="http://schemas.microsoft.com/office/drawing/2014/main" id="{89ACFEC8-683A-2944-8DE1-BA476150AF45}"/>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5C127E17-B481-3A8D-6533-3A7842E691C3}"/>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7508D903-525A-3546-19F7-241EB9C75D01}"/>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3C2BB3CE-367A-29D7-9758-C86FB9C63396}"/>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D5AD2A6A-385A-5F2C-F68B-91EC7926ADB7}"/>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4DF72A44-0FBD-8D1E-61BE-80F9543F997A}"/>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ED531385-0942-CA98-FB0E-DDBF42D57379}"/>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62560FE4-A488-958D-D898-85DCB3BC4A83}"/>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39EBDB01-4483-13E0-FA33-754C3E9F082D}"/>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D1630661-6C98-4BA4-E570-CEB0A171CEF2}"/>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2182320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GB-Ins-Enrollment-Guide-WA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GB-Ins-Enrollment-Guide-WA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GB-Ins-Enrollment-Guide-WA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GB-Ins-Enrollment-Guide-WA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80CA18-B642-FD35-FB68-9243CBD26980}"/>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2FB8F691-5784-F176-3289-3049DE7AD275}"/>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403DAB17-15E4-BB55-0408-4445B159D286}"/>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4)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5EBC85D6-A7E3-8B5B-6F47-66970759D593}"/>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506D88CA-D7FA-B252-1DEF-585A70272795}"/>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939155980"/>
              </p:ext>
            </p:extLst>
          </p:nvPr>
        </p:nvGraphicFramePr>
        <p:xfrm>
          <a:off x="457200" y="1383868"/>
          <a:ext cx="6858001" cy="1900783"/>
        </p:xfrm>
        <a:graphic>
          <a:graphicData uri="http://schemas.openxmlformats.org/drawingml/2006/table">
            <a:tbl>
              <a:tblPr firstRow="1" bandRow="1"/>
              <a:tblGrid>
                <a:gridCol w="4914900">
                  <a:extLst>
                    <a:ext uri="{9D8B030D-6E8A-4147-A177-3AD203B41FA5}">
                      <a16:colId xmlns:a16="http://schemas.microsoft.com/office/drawing/2014/main" val="463931578"/>
                    </a:ext>
                  </a:extLst>
                </a:gridCol>
                <a:gridCol w="219075">
                  <a:extLst>
                    <a:ext uri="{9D8B030D-6E8A-4147-A177-3AD203B41FA5}">
                      <a16:colId xmlns:a16="http://schemas.microsoft.com/office/drawing/2014/main" val="4104225096"/>
                    </a:ext>
                  </a:extLst>
                </a:gridCol>
                <a:gridCol w="431006">
                  <a:extLst>
                    <a:ext uri="{9D8B030D-6E8A-4147-A177-3AD203B41FA5}">
                      <a16:colId xmlns:a16="http://schemas.microsoft.com/office/drawing/2014/main" val="617857949"/>
                    </a:ext>
                  </a:extLst>
                </a:gridCol>
                <a:gridCol w="431007">
                  <a:extLst>
                    <a:ext uri="{9D8B030D-6E8A-4147-A177-3AD203B41FA5}">
                      <a16:colId xmlns:a16="http://schemas.microsoft.com/office/drawing/2014/main" val="2470275734"/>
                    </a:ext>
                  </a:extLst>
                </a:gridCol>
                <a:gridCol w="431007">
                  <a:extLst>
                    <a:ext uri="{9D8B030D-6E8A-4147-A177-3AD203B41FA5}">
                      <a16:colId xmlns:a16="http://schemas.microsoft.com/office/drawing/2014/main" val="4085908241"/>
                    </a:ext>
                  </a:extLst>
                </a:gridCol>
                <a:gridCol w="431006">
                  <a:extLst>
                    <a:ext uri="{9D8B030D-6E8A-4147-A177-3AD203B41FA5}">
                      <a16:colId xmlns:a16="http://schemas.microsoft.com/office/drawing/2014/main" val="193480156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4">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Emergency Shield Indemnity</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you an indemnity amount for your eligible ride.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4">
                  <a:txBody>
                    <a:bodyPr/>
                    <a:lstStyle/>
                    <a:p>
                      <a:pPr algn="l" fontAlgn="ctr">
                        <a:buNone/>
                      </a:pPr>
                      <a:r>
                        <a:rPr lang="en-US" sz="600" b="0" i="0" u="none" strike="noStrike" dirty="0">
                          <a:solidFill>
                            <a:srgbClr val="000000"/>
                          </a:solidFill>
                          <a:effectLst/>
                          <a:latin typeface="Open Sans" pitchFamily="2" charset="0"/>
                        </a:rPr>
                        <a:t>$2k indemnity per claim</a:t>
                      </a:r>
                      <a:r>
                        <a:rPr lang="en-US" sz="600" b="0" i="0" u="none" strike="noStrike" baseline="30000" dirty="0">
                          <a:solidFill>
                            <a:srgbClr val="000000"/>
                          </a:solidFill>
                          <a:effectLst/>
                          <a:latin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you an indemnity amount for your eligible flight.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alpha val="5098"/>
                      </a:scheme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gridSpan="4">
                  <a:txBody>
                    <a:bodyPr/>
                    <a:lstStyle/>
                    <a:p>
                      <a:pPr algn="l" fontAlgn="ctr">
                        <a:buNone/>
                      </a:pPr>
                      <a:r>
                        <a:rPr lang="en-US" sz="600" b="0" i="0" u="none" strike="noStrike" dirty="0">
                          <a:solidFill>
                            <a:srgbClr val="000000"/>
                          </a:solidFill>
                          <a:effectLst/>
                          <a:latin typeface="Open Sans" pitchFamily="2" charset="0"/>
                        </a:rPr>
                        <a:t>$10k indemnity per claim, limit 2 per year</a:t>
                      </a:r>
                      <a:r>
                        <a:rPr lang="en-US" sz="600" b="0" i="0" u="none" strike="noStrike" baseline="30000" dirty="0">
                          <a:solidFill>
                            <a:srgbClr val="000000"/>
                          </a:solidFill>
                          <a:effectLst/>
                          <a:latin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705E0D-4053-4E1A-B722-EB300CA2EC60}"/>
              </a:ext>
            </a:extLst>
          </p:cNvPr>
          <p:cNvGrpSpPr/>
          <p:nvPr/>
        </p:nvGrpSpPr>
        <p:grpSpPr>
          <a:xfrm>
            <a:off x="2903220" y="5805853"/>
            <a:ext cx="1965960" cy="1158240"/>
            <a:chOff x="518160" y="8077200"/>
            <a:chExt cx="1965960" cy="1158240"/>
          </a:xfrm>
        </p:grpSpPr>
        <p:sp>
          <p:nvSpPr>
            <p:cNvPr id="3" name="Rectangle: Rounded Corners 2">
              <a:extLst>
                <a:ext uri="{FF2B5EF4-FFF2-40B4-BE49-F238E27FC236}">
                  <a16:creationId xmlns:a16="http://schemas.microsoft.com/office/drawing/2014/main" id="{BE6BF4AD-41CD-DB08-4AD7-01D34C9C26A7}"/>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750DC456-6F6A-F8C2-C7B6-BEA0D0CE39D7}"/>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3B0C4B80-1AE4-27F5-FE18-F46B41992627}"/>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08858132-8B2D-AD43-FE24-B3B4596A3148}"/>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33CC30BC-0893-5CC1-5C15-F2A3261DD949}"/>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E04DEF29-66F4-F41A-BB9B-2A2D081B0C3C}"/>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5123E46A-A45A-FA52-493D-7DBE70E684CD}"/>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A17ACE90-1DFC-FD47-34C7-E0B864144531}"/>
              </a:ext>
            </a:extLst>
          </p:cNvPr>
          <p:cNvSpPr txBox="1"/>
          <p:nvPr/>
        </p:nvSpPr>
        <p:spPr>
          <a:xfrm>
            <a:off x="3023387" y="6277250"/>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C9E0C68C-FA1C-7CE0-645A-2A18496C2E16}"/>
              </a:ext>
            </a:extLst>
          </p:cNvPr>
          <p:cNvSpPr txBox="1"/>
          <p:nvPr/>
        </p:nvSpPr>
        <p:spPr>
          <a:xfrm>
            <a:off x="3023387" y="6615264"/>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F4F14202-B162-8837-C939-3A4B7A7E883E}"/>
              </a:ext>
            </a:extLst>
          </p:cNvPr>
          <p:cNvGraphicFramePr>
            <a:graphicFrameLocks noGrp="1"/>
          </p:cNvGraphicFramePr>
          <p:nvPr>
            <p:extLst>
              <p:ext uri="{D42A27DB-BD31-4B8C-83A1-F6EECF244321}">
                <p14:modId xmlns:p14="http://schemas.microsoft.com/office/powerpoint/2010/main" val="881951374"/>
              </p:ext>
            </p:extLst>
          </p:nvPr>
        </p:nvGraphicFramePr>
        <p:xfrm>
          <a:off x="2788920" y="3128417"/>
          <a:ext cx="4558982" cy="1895703"/>
        </p:xfrm>
        <a:graphic>
          <a:graphicData uri="http://schemas.openxmlformats.org/drawingml/2006/table">
            <a:tbl>
              <a:tblPr firstRow="1" bandRow="1"/>
              <a:tblGrid>
                <a:gridCol w="3276600">
                  <a:extLst>
                    <a:ext uri="{9D8B030D-6E8A-4147-A177-3AD203B41FA5}">
                      <a16:colId xmlns:a16="http://schemas.microsoft.com/office/drawing/2014/main" val="463931578"/>
                    </a:ext>
                  </a:extLst>
                </a:gridCol>
                <a:gridCol w="146050">
                  <a:extLst>
                    <a:ext uri="{9D8B030D-6E8A-4147-A177-3AD203B41FA5}">
                      <a16:colId xmlns:a16="http://schemas.microsoft.com/office/drawing/2014/main" val="4104225096"/>
                    </a:ext>
                  </a:extLst>
                </a:gridCol>
                <a:gridCol w="287337">
                  <a:extLst>
                    <a:ext uri="{9D8B030D-6E8A-4147-A177-3AD203B41FA5}">
                      <a16:colId xmlns:a16="http://schemas.microsoft.com/office/drawing/2014/main" val="617857949"/>
                    </a:ext>
                  </a:extLst>
                </a:gridCol>
                <a:gridCol w="274320">
                  <a:extLst>
                    <a:ext uri="{9D8B030D-6E8A-4147-A177-3AD203B41FA5}">
                      <a16:colId xmlns:a16="http://schemas.microsoft.com/office/drawing/2014/main" val="2470275734"/>
                    </a:ext>
                  </a:extLst>
                </a:gridCol>
                <a:gridCol w="287338">
                  <a:extLst>
                    <a:ext uri="{9D8B030D-6E8A-4147-A177-3AD203B41FA5}">
                      <a16:colId xmlns:a16="http://schemas.microsoft.com/office/drawing/2014/main" val="4085908241"/>
                    </a:ext>
                  </a:extLst>
                </a:gridCol>
                <a:gridCol w="287337">
                  <a:extLst>
                    <a:ext uri="{9D8B030D-6E8A-4147-A177-3AD203B41FA5}">
                      <a16:colId xmlns:a16="http://schemas.microsoft.com/office/drawing/2014/main" val="1934801560"/>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4">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Emergency Shield Indemnity</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you an indemnity amount for your eligible ride.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4">
                  <a:txBody>
                    <a:bodyPr/>
                    <a:lstStyle/>
                    <a:p>
                      <a:pPr algn="l" fontAlgn="ctr">
                        <a:buNone/>
                      </a:pPr>
                      <a:r>
                        <a:rPr lang="en-US" sz="600" b="0" i="0" u="none" strike="noStrike" dirty="0">
                          <a:solidFill>
                            <a:srgbClr val="000000"/>
                          </a:solidFill>
                          <a:effectLst/>
                          <a:latin typeface="Open Sans" pitchFamily="2" charset="0"/>
                        </a:rPr>
                        <a:t>$2k indemnity per claim</a:t>
                      </a:r>
                      <a:r>
                        <a:rPr lang="en-US" sz="600" b="0" i="0" u="none" strike="noStrike" baseline="30000" dirty="0">
                          <a:solidFill>
                            <a:srgbClr val="000000"/>
                          </a:solidFill>
                          <a:effectLst/>
                          <a:latin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you an indemnity amount for your eligible flight.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alpha val="5098"/>
                      </a:schemeClr>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gridSpan="4">
                  <a:txBody>
                    <a:bodyPr/>
                    <a:lstStyle/>
                    <a:p>
                      <a:pPr algn="l" fontAlgn="ctr">
                        <a:buNone/>
                      </a:pPr>
                      <a:r>
                        <a:rPr lang="en-US" sz="600" b="0" i="0" u="none" strike="noStrike" dirty="0">
                          <a:solidFill>
                            <a:srgbClr val="000000"/>
                          </a:solidFill>
                          <a:effectLst/>
                          <a:latin typeface="Open Sans" pitchFamily="2" charset="0"/>
                        </a:rPr>
                        <a:t>$10k indemnity per claim, limit 2 per year</a:t>
                      </a:r>
                      <a:r>
                        <a:rPr lang="en-US" sz="600" b="0" i="0" u="none" strike="noStrike" baseline="30000" dirty="0">
                          <a:solidFill>
                            <a:srgbClr val="000000"/>
                          </a:solidFill>
                          <a:effectLst/>
                          <a:latin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31170236"/>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4">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5903470"/>
                  </a:ext>
                </a:extLst>
              </a:tr>
              <a:tr h="27432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518083831"/>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1758</TotalTime>
  <Words>1059</Words>
  <Application>Microsoft Office PowerPoint</Application>
  <PresentationFormat>Custom</PresentationFormat>
  <Paragraphs>94</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Aptos</vt:lpstr>
      <vt:lpstr>Aptos Display</vt:lpstr>
      <vt:lpstr>Arial</vt:lpstr>
      <vt:lpstr>Open Sans</vt:lpstr>
      <vt:lpstr>Poppins</vt:lpstr>
      <vt:lpstr>MASA</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10</cp:revision>
  <cp:lastPrinted>2026-03-25T14:43:42Z</cp:lastPrinted>
  <dcterms:created xsi:type="dcterms:W3CDTF">2024-03-14T18:51:59Z</dcterms:created>
  <dcterms:modified xsi:type="dcterms:W3CDTF">2026-06-26T02:39:38Z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