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89787DC-F3C3-46B1-9010-0E95DC846CB1}">
          <p14:sldIdLst>
            <p14:sldId id="262"/>
          </p14:sldIdLst>
        </p14:section>
        <p14:section name="Two page version" id="{F5D3D3E8-57B1-49AD-8E52-8E24B18812E4}">
          <p14:sldIdLst>
            <p14:sldId id="258"/>
            <p14:sldId id="261"/>
            <p14:sldId id="263"/>
          </p14:sldIdLst>
        </p14:section>
        <p14:section name="One page version" id="{E67F0637-5957-46E5-9DF8-9C94A40AB8A8}">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DB4471-36FB-4CC0-82B4-AAA4434AC7A3}" v="10" dt="2026-06-26T02:44:05.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p:scale>
          <a:sx n="60" d="100"/>
          <a:sy n="60" d="100"/>
        </p:scale>
        <p:origin x="2357" y="-350"/>
      </p:cViewPr>
      <p:guideLst/>
    </p:cSldViewPr>
  </p:slideViewPr>
  <p:notesTextViewPr>
    <p:cViewPr>
      <p:scale>
        <a:sx n="1" d="1"/>
        <a:sy n="1" d="1"/>
      </p:scale>
      <p:origin x="0" y="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44:14.134" v="184"/>
      <pc:docMkLst>
        <pc:docMk/>
      </pc:docMkLst>
      <pc:sldChg chg="modSp mod">
        <pc:chgData name="Elise Yancey" userId="da350038-5415-440d-a3a0-39230d3f8ae8" providerId="ADAL" clId="{FE0FE473-AB6C-4F8A-A7A5-BCAE2A980BC8}" dt="2026-06-19T22:08:56.846" v="51" actId="207"/>
        <pc:sldMkLst>
          <pc:docMk/>
          <pc:sldMk cId="3395868442" sldId="261"/>
        </pc:sldMkLst>
        <pc:graphicFrameChg chg="mod modGraphic">
          <ac:chgData name="Elise Yancey" userId="da350038-5415-440d-a3a0-39230d3f8ae8" providerId="ADAL" clId="{FE0FE473-AB6C-4F8A-A7A5-BCAE2A980BC8}" dt="2026-06-19T22:08:56.846" v="51"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40:21.987" v="138"/>
        <pc:sldMkLst>
          <pc:docMk/>
          <pc:sldMk cId="3527842501" sldId="262"/>
        </pc:sldMkLst>
        <pc:spChg chg="del">
          <ac:chgData name="Elise Yancey" userId="da350038-5415-440d-a3a0-39230d3f8ae8" providerId="ADAL" clId="{FE0FE473-AB6C-4F8A-A7A5-BCAE2A980BC8}" dt="2026-06-26T02:40:08.873" v="136"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40:21.987" v="138"/>
          <ac:spMkLst>
            <pc:docMk/>
            <pc:sldMk cId="3527842501" sldId="262"/>
            <ac:spMk id="3" creationId="{FBAF1D1B-4488-20FA-4B47-E5A5E8678D41}"/>
          </ac:spMkLst>
        </pc:spChg>
        <pc:spChg chg="del">
          <ac:chgData name="Elise Yancey" userId="da350038-5415-440d-a3a0-39230d3f8ae8" providerId="ADAL" clId="{FE0FE473-AB6C-4F8A-A7A5-BCAE2A980BC8}" dt="2026-06-26T02:40:08.873" v="136"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40:21.987" v="138"/>
          <ac:spMkLst>
            <pc:docMk/>
            <pc:sldMk cId="3527842501" sldId="262"/>
            <ac:spMk id="7" creationId="{3E4BB37F-55A2-7711-3801-DC61A031490F}"/>
          </ac:spMkLst>
        </pc:spChg>
        <pc:spChg chg="del">
          <ac:chgData name="Elise Yancey" userId="da350038-5415-440d-a3a0-39230d3f8ae8" providerId="ADAL" clId="{FE0FE473-AB6C-4F8A-A7A5-BCAE2A980BC8}" dt="2026-06-26T02:40:08.873" v="136"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40:21.987" v="138"/>
          <ac:spMkLst>
            <pc:docMk/>
            <pc:sldMk cId="3527842501" sldId="262"/>
            <ac:spMk id="9" creationId="{A0119F99-BB9A-40F9-0163-1627E31B07A7}"/>
          </ac:spMkLst>
        </pc:spChg>
        <pc:spChg chg="del">
          <ac:chgData name="Elise Yancey" userId="da350038-5415-440d-a3a0-39230d3f8ae8" providerId="ADAL" clId="{FE0FE473-AB6C-4F8A-A7A5-BCAE2A980BC8}" dt="2026-06-26T02:40:08.873" v="136"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40:21.987" v="138"/>
          <ac:spMkLst>
            <pc:docMk/>
            <pc:sldMk cId="3527842501" sldId="262"/>
            <ac:spMk id="11" creationId="{E6D0663B-4DC1-1139-55FE-3BF42477C3FF}"/>
          </ac:spMkLst>
        </pc:spChg>
        <pc:picChg chg="del">
          <ac:chgData name="Elise Yancey" userId="da350038-5415-440d-a3a0-39230d3f8ae8" providerId="ADAL" clId="{FE0FE473-AB6C-4F8A-A7A5-BCAE2A980BC8}" dt="2026-06-26T02:40:08.873" v="136"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40:21.987" v="138"/>
          <ac:picMkLst>
            <pc:docMk/>
            <pc:sldMk cId="3527842501" sldId="262"/>
            <ac:picMk id="5" creationId="{A139CF25-99BA-9AB1-3F1E-A2709DB85530}"/>
          </ac:picMkLst>
        </pc:picChg>
      </pc:sldChg>
      <pc:sldChg chg="addSp modSp mod">
        <pc:chgData name="Elise Yancey" userId="da350038-5415-440d-a3a0-39230d3f8ae8" providerId="ADAL" clId="{FE0FE473-AB6C-4F8A-A7A5-BCAE2A980BC8}" dt="2026-06-26T02:42:44.819" v="155"/>
        <pc:sldMkLst>
          <pc:docMk/>
          <pc:sldMk cId="434854344" sldId="263"/>
        </pc:sldMkLst>
        <pc:spChg chg="add mod">
          <ac:chgData name="Elise Yancey" userId="da350038-5415-440d-a3a0-39230d3f8ae8" providerId="ADAL" clId="{FE0FE473-AB6C-4F8A-A7A5-BCAE2A980BC8}" dt="2026-06-26T02:42:44.819" v="155"/>
          <ac:spMkLst>
            <pc:docMk/>
            <pc:sldMk cId="434854344" sldId="263"/>
            <ac:spMk id="2" creationId="{C4063F28-9EF5-7DE7-69EF-FEB4441A9482}"/>
          </ac:spMkLst>
        </pc:spChg>
        <pc:graphicFrameChg chg="mod modGraphic">
          <ac:chgData name="Elise Yancey" userId="da350038-5415-440d-a3a0-39230d3f8ae8" providerId="ADAL" clId="{FE0FE473-AB6C-4F8A-A7A5-BCAE2A980BC8}" dt="2026-06-19T22:10:13.218" v="135"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2:44:14.134" v="184"/>
        <pc:sldMkLst>
          <pc:docMk/>
          <pc:sldMk cId="4046050205" sldId="264"/>
        </pc:sldMkLst>
        <pc:spChg chg="mod">
          <ac:chgData name="Elise Yancey" userId="da350038-5415-440d-a3a0-39230d3f8ae8" providerId="ADAL" clId="{FE0FE473-AB6C-4F8A-A7A5-BCAE2A980BC8}" dt="2026-06-26T02:43:05.958" v="156"/>
          <ac:spMkLst>
            <pc:docMk/>
            <pc:sldMk cId="4046050205" sldId="264"/>
            <ac:spMk id="3" creationId="{AD7639E4-1E71-9C62-9387-38F88EF5B459}"/>
          </ac:spMkLst>
        </pc:spChg>
        <pc:spChg chg="add mod">
          <ac:chgData name="Elise Yancey" userId="da350038-5415-440d-a3a0-39230d3f8ae8" providerId="ADAL" clId="{FE0FE473-AB6C-4F8A-A7A5-BCAE2A980BC8}" dt="2026-06-26T02:43:05.958" v="156"/>
          <ac:spMkLst>
            <pc:docMk/>
            <pc:sldMk cId="4046050205" sldId="264"/>
            <ac:spMk id="10" creationId="{A263BF6A-FDE3-A041-E8B5-099323030367}"/>
          </ac:spMkLst>
        </pc:spChg>
        <pc:spChg chg="add mod">
          <ac:chgData name="Elise Yancey" userId="da350038-5415-440d-a3a0-39230d3f8ae8" providerId="ADAL" clId="{FE0FE473-AB6C-4F8A-A7A5-BCAE2A980BC8}" dt="2026-06-26T02:43:05.958" v="156"/>
          <ac:spMkLst>
            <pc:docMk/>
            <pc:sldMk cId="4046050205" sldId="264"/>
            <ac:spMk id="11" creationId="{287C7D51-5062-AEB1-EF72-29749C4C795B}"/>
          </ac:spMkLst>
        </pc:spChg>
        <pc:grpChg chg="add mod">
          <ac:chgData name="Elise Yancey" userId="da350038-5415-440d-a3a0-39230d3f8ae8" providerId="ADAL" clId="{FE0FE473-AB6C-4F8A-A7A5-BCAE2A980BC8}" dt="2026-06-26T02:43:05.958" v="156"/>
          <ac:grpSpMkLst>
            <pc:docMk/>
            <pc:sldMk cId="4046050205" sldId="264"/>
            <ac:grpSpMk id="2" creationId="{6C501F08-F1CF-6260-3853-168418E25928}"/>
          </ac:grpSpMkLst>
        </pc:grpChg>
        <pc:grpChg chg="mod">
          <ac:chgData name="Elise Yancey" userId="da350038-5415-440d-a3a0-39230d3f8ae8" providerId="ADAL" clId="{FE0FE473-AB6C-4F8A-A7A5-BCAE2A980BC8}" dt="2026-06-26T02:43:05.958" v="156"/>
          <ac:grpSpMkLst>
            <pc:docMk/>
            <pc:sldMk cId="4046050205" sldId="264"/>
            <ac:grpSpMk id="4" creationId="{31C93170-3C3F-2D0F-3E3D-0471AE28B2E4}"/>
          </ac:grpSpMkLst>
        </pc:grpChg>
        <pc:graphicFrameChg chg="add mod modGraphic">
          <ac:chgData name="Elise Yancey" userId="da350038-5415-440d-a3a0-39230d3f8ae8" providerId="ADAL" clId="{FE0FE473-AB6C-4F8A-A7A5-BCAE2A980BC8}" dt="2026-06-26T02:44:14.134" v="184"/>
          <ac:graphicFrameMkLst>
            <pc:docMk/>
            <pc:sldMk cId="4046050205" sldId="264"/>
            <ac:graphicFrameMk id="12" creationId="{6B449094-B0BD-0E36-5E3D-53A3365C3B36}"/>
          </ac:graphicFrameMkLst>
        </pc:graphicFrameChg>
        <pc:picChg chg="mod">
          <ac:chgData name="Elise Yancey" userId="da350038-5415-440d-a3a0-39230d3f8ae8" providerId="ADAL" clId="{FE0FE473-AB6C-4F8A-A7A5-BCAE2A980BC8}" dt="2026-06-26T02:43:05.958" v="156"/>
          <ac:picMkLst>
            <pc:docMk/>
            <pc:sldMk cId="4046050205" sldId="264"/>
            <ac:picMk id="5" creationId="{865C3B87-1F76-4917-4DD5-A1BE5052657B}"/>
          </ac:picMkLst>
        </pc:picChg>
        <pc:picChg chg="mod">
          <ac:chgData name="Elise Yancey" userId="da350038-5415-440d-a3a0-39230d3f8ae8" providerId="ADAL" clId="{FE0FE473-AB6C-4F8A-A7A5-BCAE2A980BC8}" dt="2026-06-26T02:43:05.958" v="156"/>
          <ac:picMkLst>
            <pc:docMk/>
            <pc:sldMk cId="4046050205" sldId="264"/>
            <ac:picMk id="6" creationId="{718560D6-7EE6-4F92-14A0-26F7CB8E1E8C}"/>
          </ac:picMkLst>
        </pc:picChg>
        <pc:picChg chg="mod">
          <ac:chgData name="Elise Yancey" userId="da350038-5415-440d-a3a0-39230d3f8ae8" providerId="ADAL" clId="{FE0FE473-AB6C-4F8A-A7A5-BCAE2A980BC8}" dt="2026-06-26T02:43:05.958" v="156"/>
          <ac:picMkLst>
            <pc:docMk/>
            <pc:sldMk cId="4046050205" sldId="264"/>
            <ac:picMk id="7" creationId="{F4678184-65CA-5C95-207C-690BBE0C4C0A}"/>
          </ac:picMkLst>
        </pc:picChg>
        <pc:picChg chg="mod">
          <ac:chgData name="Elise Yancey" userId="da350038-5415-440d-a3a0-39230d3f8ae8" providerId="ADAL" clId="{FE0FE473-AB6C-4F8A-A7A5-BCAE2A980BC8}" dt="2026-06-26T02:43:05.958" v="156"/>
          <ac:picMkLst>
            <pc:docMk/>
            <pc:sldMk cId="4046050205" sldId="264"/>
            <ac:picMk id="8" creationId="{D290A902-6E3D-D410-D5FB-29353E766851}"/>
          </ac:picMkLst>
        </pc:picChg>
        <pc:picChg chg="mod">
          <ac:chgData name="Elise Yancey" userId="da350038-5415-440d-a3a0-39230d3f8ae8" providerId="ADAL" clId="{FE0FE473-AB6C-4F8A-A7A5-BCAE2A980BC8}" dt="2026-06-26T02:43:05.958" v="156"/>
          <ac:picMkLst>
            <pc:docMk/>
            <pc:sldMk cId="4046050205" sldId="264"/>
            <ac:picMk id="9" creationId="{E2E11716-C431-59D8-11C3-F6DA804BC7DA}"/>
          </ac:picMkLst>
        </pc:picChg>
      </pc:sldChg>
      <pc:sldMasterChg chg="modSldLayout sldLayoutOrd">
        <pc:chgData name="Elise Yancey" userId="da350038-5415-440d-a3a0-39230d3f8ae8" providerId="ADAL" clId="{FE0FE473-AB6C-4F8A-A7A5-BCAE2A980BC8}" dt="2026-06-26T02:40:55.651" v="149" actId="20577"/>
        <pc:sldMasterMkLst>
          <pc:docMk/>
          <pc:sldMasterMk cId="2042602556" sldId="2147483687"/>
        </pc:sldMasterMkLst>
        <pc:sldLayoutChg chg="modSp mod ord">
          <pc:chgData name="Elise Yancey" userId="da350038-5415-440d-a3a0-39230d3f8ae8" providerId="ADAL" clId="{FE0FE473-AB6C-4F8A-A7A5-BCAE2A980BC8}" dt="2026-06-26T02:40:35.218" v="140"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58:17.302"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9:58:34.039" v="16"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9:58:34.039" v="16"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9:58:24.978" v="12"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9:58:24.978" v="12"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40:33.625" v="139"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58:10.209"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2:40:55.651" v="149" actId="20577"/>
          <pc:sldLayoutMkLst>
            <pc:docMk/>
            <pc:sldMasterMk cId="2042602556" sldId="2147483687"/>
            <pc:sldLayoutMk cId="3078742559" sldId="2147483705"/>
          </pc:sldLayoutMkLst>
          <pc:spChg chg="del">
            <ac:chgData name="Elise Yancey" userId="da350038-5415-440d-a3a0-39230d3f8ae8" providerId="ADAL" clId="{FE0FE473-AB6C-4F8A-A7A5-BCAE2A980BC8}" dt="2026-06-26T02:40:39.209" v="141" actId="478"/>
            <ac:spMkLst>
              <pc:docMk/>
              <pc:sldMasterMk cId="2042602556" sldId="2147483687"/>
              <pc:sldLayoutMk cId="3078742559" sldId="2147483705"/>
              <ac:spMk id="2" creationId="{21BB60F0-F2B7-765D-201A-0F74837AB71E}"/>
            </ac:spMkLst>
          </pc:spChg>
          <pc:spChg chg="del">
            <ac:chgData name="Elise Yancey" userId="da350038-5415-440d-a3a0-39230d3f8ae8" providerId="ADAL" clId="{FE0FE473-AB6C-4F8A-A7A5-BCAE2A980BC8}" dt="2026-06-26T02:40:40.967" v="142" actId="478"/>
            <ac:spMkLst>
              <pc:docMk/>
              <pc:sldMasterMk cId="2042602556" sldId="2147483687"/>
              <pc:sldLayoutMk cId="3078742559" sldId="2147483705"/>
              <ac:spMk id="3" creationId="{487B2544-50ED-F957-EEFA-F38E4CCEFD10}"/>
            </ac:spMkLst>
          </pc:spChg>
          <pc:spChg chg="del">
            <ac:chgData name="Elise Yancey" userId="da350038-5415-440d-a3a0-39230d3f8ae8" providerId="ADAL" clId="{FE0FE473-AB6C-4F8A-A7A5-BCAE2A980BC8}" dt="2026-06-26T02:40:41.506" v="143" actId="478"/>
            <ac:spMkLst>
              <pc:docMk/>
              <pc:sldMasterMk cId="2042602556" sldId="2147483687"/>
              <pc:sldLayoutMk cId="3078742559" sldId="2147483705"/>
              <ac:spMk id="4" creationId="{57606CB9-9D17-CC53-5ACA-B460E163EF30}"/>
            </ac:spMkLst>
          </pc:spChg>
          <pc:spChg chg="del">
            <ac:chgData name="Elise Yancey" userId="da350038-5415-440d-a3a0-39230d3f8ae8" providerId="ADAL" clId="{FE0FE473-AB6C-4F8A-A7A5-BCAE2A980BC8}" dt="2026-06-26T02:40:42.302" v="144" actId="478"/>
            <ac:spMkLst>
              <pc:docMk/>
              <pc:sldMasterMk cId="2042602556" sldId="2147483687"/>
              <pc:sldLayoutMk cId="3078742559" sldId="2147483705"/>
              <ac:spMk id="5" creationId="{3FBCC33C-C787-83A6-E9C9-1B4BA4E83A1C}"/>
            </ac:spMkLst>
          </pc:spChg>
          <pc:spChg chg="add mod">
            <ac:chgData name="Elise Yancey" userId="da350038-5415-440d-a3a0-39230d3f8ae8" providerId="ADAL" clId="{FE0FE473-AB6C-4F8A-A7A5-BCAE2A980BC8}" dt="2026-06-26T02:40:55.651" v="149" actId="20577"/>
            <ac:spMkLst>
              <pc:docMk/>
              <pc:sldMasterMk cId="2042602556" sldId="2147483687"/>
              <pc:sldLayoutMk cId="3078742559" sldId="2147483705"/>
              <ac:spMk id="6" creationId="{0AC261A6-DBF2-3AA5-A61B-AD10BC5F20AA}"/>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7" creationId="{5CBD9D50-1C90-20B0-509D-630BECB99599}"/>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8" creationId="{528201CC-18E6-C7E4-ADC8-2E74635D5D38}"/>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9" creationId="{E2175F21-6EE6-705C-0E93-4F2D6FEA081E}"/>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11" creationId="{FDF8DACE-1CEC-BB8F-3806-C33D3AFE5EA0}"/>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12" creationId="{EE6A1E0E-6798-87E8-0881-838B7A9528FF}"/>
            </ac:spMkLst>
          </pc:spChg>
          <pc:spChg chg="add mod">
            <ac:chgData name="Elise Yancey" userId="da350038-5415-440d-a3a0-39230d3f8ae8" providerId="ADAL" clId="{FE0FE473-AB6C-4F8A-A7A5-BCAE2A980BC8}" dt="2026-06-26T02:40:47.708" v="145"/>
            <ac:spMkLst>
              <pc:docMk/>
              <pc:sldMasterMk cId="2042602556" sldId="2147483687"/>
              <pc:sldLayoutMk cId="3078742559" sldId="2147483705"/>
              <ac:spMk id="13" creationId="{732F755A-D934-77B3-9F4E-999DBAB67DF9}"/>
            </ac:spMkLst>
          </pc:spChg>
          <pc:picChg chg="add mod">
            <ac:chgData name="Elise Yancey" userId="da350038-5415-440d-a3a0-39230d3f8ae8" providerId="ADAL" clId="{FE0FE473-AB6C-4F8A-A7A5-BCAE2A980BC8}" dt="2026-06-26T02:40:47.708" v="145"/>
            <ac:picMkLst>
              <pc:docMk/>
              <pc:sldMasterMk cId="2042602556" sldId="2147483687"/>
              <pc:sldLayoutMk cId="3078742559" sldId="2147483705"/>
              <ac:picMk id="14" creationId="{D8154CD6-9A68-AE1E-88DA-0985DD5090EB}"/>
            </ac:picMkLst>
          </pc:picChg>
          <pc:picChg chg="add mod">
            <ac:chgData name="Elise Yancey" userId="da350038-5415-440d-a3a0-39230d3f8ae8" providerId="ADAL" clId="{FE0FE473-AB6C-4F8A-A7A5-BCAE2A980BC8}" dt="2026-06-26T02:40:47.708" v="145"/>
            <ac:picMkLst>
              <pc:docMk/>
              <pc:sldMasterMk cId="2042602556" sldId="2147483687"/>
              <pc:sldLayoutMk cId="3078742559" sldId="2147483705"/>
              <ac:picMk id="15" creationId="{1B98063F-C642-3FBD-081F-9D303DD93063}"/>
            </ac:picMkLst>
          </pc:picChg>
          <pc:picChg chg="add mod">
            <ac:chgData name="Elise Yancey" userId="da350038-5415-440d-a3a0-39230d3f8ae8" providerId="ADAL" clId="{FE0FE473-AB6C-4F8A-A7A5-BCAE2A980BC8}" dt="2026-06-26T02:40:47.708" v="145"/>
            <ac:picMkLst>
              <pc:docMk/>
              <pc:sldMasterMk cId="2042602556" sldId="2147483687"/>
              <pc:sldLayoutMk cId="3078742559" sldId="2147483705"/>
              <ac:picMk id="16" creationId="{A270BD87-C225-F12E-D53A-72BD357A63B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2395468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AC261A6-DBF2-3AA5-A61B-AD10BC5F20AA}"/>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GB-Ins-Enrollment-Guide-WV  06/29</a:t>
            </a:r>
            <a:endParaRPr lang="en-US" sz="1100" dirty="0"/>
          </a:p>
        </p:txBody>
      </p:sp>
      <p:sp>
        <p:nvSpPr>
          <p:cNvPr id="7" name="TextBox 6">
            <a:extLst>
              <a:ext uri="{FF2B5EF4-FFF2-40B4-BE49-F238E27FC236}">
                <a16:creationId xmlns:a16="http://schemas.microsoft.com/office/drawing/2014/main" id="{5CBD9D50-1C90-20B0-509D-630BECB99599}"/>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528201CC-18E6-C7E4-ADC8-2E74635D5D3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E2175F21-6EE6-705C-0E93-4F2D6FEA081E}"/>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36E7B01A-2C5D-CEC4-FA4D-0FBD370AC7A6}"/>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FDF8DACE-1CEC-BB8F-3806-C33D3AFE5EA0}"/>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EE6A1E0E-6798-87E8-0881-838B7A9528FF}"/>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732F755A-D934-77B3-9F4E-999DBAB67DF9}"/>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D8154CD6-9A68-AE1E-88DA-0985DD5090EB}"/>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1B98063F-C642-3FBD-081F-9D303DD93063}"/>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A270BD87-C225-F12E-D53A-72BD357A63B1}"/>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3078742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GB-Ins-Enrollment-Guide-WV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GB-Ins-Enrollment-Guide-WV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GB-Ins-Enrollment-Guide-WV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GB-Ins-Enrollment-Guide-WV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AF1D1B-4488-20FA-4B47-E5A5E8678D41}"/>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A139CF25-99BA-9AB1-3F1E-A2709DB85530}"/>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3E4BB37F-55A2-7711-3801-DC61A031490F}"/>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A0119F99-BB9A-40F9-0163-1627E31B07A7}"/>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E6D0663B-4DC1-1139-55FE-3BF42477C3F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95125851"/>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3509950142"/>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2670828564"/>
              </p:ext>
            </p:extLst>
          </p:nvPr>
        </p:nvGraphicFramePr>
        <p:xfrm>
          <a:off x="457200" y="1383868"/>
          <a:ext cx="6874338" cy="277454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208280">
                  <a:extLst>
                    <a:ext uri="{9D8B030D-6E8A-4147-A177-3AD203B41FA5}">
                      <a16:colId xmlns:a16="http://schemas.microsoft.com/office/drawing/2014/main" val="405194513"/>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C4063F28-9EF5-7DE7-69EF-FEB4441A9482}"/>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C501F08-F1CF-6260-3853-168418E25928}"/>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AD7639E4-1E71-9C62-9387-38F88EF5B459}"/>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31C93170-3C3F-2D0F-3E3D-0471AE28B2E4}"/>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865C3B87-1F76-4917-4DD5-A1BE5052657B}"/>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718560D6-7EE6-4F92-14A0-26F7CB8E1E8C}"/>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F4678184-65CA-5C95-207C-690BBE0C4C0A}"/>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D290A902-6E3D-D410-D5FB-29353E766851}"/>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E2E11716-C431-59D8-11C3-F6DA804BC7DA}"/>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A263BF6A-FDE3-A041-E8B5-099323030367}"/>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287C7D51-5062-AEB1-EF72-29749C4C795B}"/>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6B449094-B0BD-0E36-5E3D-53A3365C3B36}"/>
              </a:ext>
            </a:extLst>
          </p:cNvPr>
          <p:cNvGraphicFramePr>
            <a:graphicFrameLocks noGrp="1"/>
          </p:cNvGraphicFramePr>
          <p:nvPr>
            <p:extLst>
              <p:ext uri="{D42A27DB-BD31-4B8C-83A1-F6EECF244321}">
                <p14:modId xmlns:p14="http://schemas.microsoft.com/office/powerpoint/2010/main" val="1009024519"/>
              </p:ext>
            </p:extLst>
          </p:nvPr>
        </p:nvGraphicFramePr>
        <p:xfrm>
          <a:off x="2791709" y="2971368"/>
          <a:ext cx="4571997" cy="5639663"/>
        </p:xfrm>
        <a:graphic>
          <a:graphicData uri="http://schemas.openxmlformats.org/drawingml/2006/table">
            <a:tbl>
              <a:tblPr firstRow="1" bandRow="1"/>
              <a:tblGrid>
                <a:gridCol w="1768334">
                  <a:extLst>
                    <a:ext uri="{9D8B030D-6E8A-4147-A177-3AD203B41FA5}">
                      <a16:colId xmlns:a16="http://schemas.microsoft.com/office/drawing/2014/main" val="463931578"/>
                    </a:ext>
                  </a:extLst>
                </a:gridCol>
                <a:gridCol w="168043">
                  <a:extLst>
                    <a:ext uri="{9D8B030D-6E8A-4147-A177-3AD203B41FA5}">
                      <a16:colId xmlns:a16="http://schemas.microsoft.com/office/drawing/2014/main" val="3509950142"/>
                    </a:ext>
                  </a:extLst>
                </a:gridCol>
                <a:gridCol w="439270">
                  <a:extLst>
                    <a:ext uri="{9D8B030D-6E8A-4147-A177-3AD203B41FA5}">
                      <a16:colId xmlns:a16="http://schemas.microsoft.com/office/drawing/2014/main" val="617857949"/>
                    </a:ext>
                  </a:extLst>
                </a:gridCol>
                <a:gridCol w="439270">
                  <a:extLst>
                    <a:ext uri="{9D8B030D-6E8A-4147-A177-3AD203B41FA5}">
                      <a16:colId xmlns:a16="http://schemas.microsoft.com/office/drawing/2014/main" val="2611069059"/>
                    </a:ext>
                  </a:extLst>
                </a:gridCol>
                <a:gridCol w="439270">
                  <a:extLst>
                    <a:ext uri="{9D8B030D-6E8A-4147-A177-3AD203B41FA5}">
                      <a16:colId xmlns:a16="http://schemas.microsoft.com/office/drawing/2014/main" val="1562941862"/>
                    </a:ext>
                  </a:extLst>
                </a:gridCol>
                <a:gridCol w="439270">
                  <a:extLst>
                    <a:ext uri="{9D8B030D-6E8A-4147-A177-3AD203B41FA5}">
                      <a16:colId xmlns:a16="http://schemas.microsoft.com/office/drawing/2014/main" val="824550170"/>
                    </a:ext>
                  </a:extLst>
                </a:gridCol>
                <a:gridCol w="439270">
                  <a:extLst>
                    <a:ext uri="{9D8B030D-6E8A-4147-A177-3AD203B41FA5}">
                      <a16:colId xmlns:a16="http://schemas.microsoft.com/office/drawing/2014/main" val="1783301157"/>
                    </a:ext>
                  </a:extLst>
                </a:gridCol>
                <a:gridCol w="439270">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4046050205"/>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1760</TotalTime>
  <Words>2219</Words>
  <Application>Microsoft Office PowerPoint</Application>
  <PresentationFormat>Custom</PresentationFormat>
  <Paragraphs>276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10</cp:revision>
  <cp:lastPrinted>2026-03-25T14:43:42Z</cp:lastPrinted>
  <dcterms:created xsi:type="dcterms:W3CDTF">2024-03-14T18:51:59Z</dcterms:created>
  <dcterms:modified xsi:type="dcterms:W3CDTF">2026-06-26T02:44:21Z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