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8A1303-1FCC-42FA-9D2F-8590E3BFAFB0}">
          <p14:sldIdLst>
            <p14:sldId id="262"/>
          </p14:sldIdLst>
        </p14:section>
        <p14:section name="Two page version" id="{CD1F489D-C2F4-4D2C-879F-ADAF845131A1}">
          <p14:sldIdLst>
            <p14:sldId id="258"/>
            <p14:sldId id="261"/>
          </p14:sldIdLst>
        </p14:section>
        <p14:section name="One page version" id="{2A947F13-6CC5-4848-B5E0-567C3DFEF978}">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456"/>
    <a:srgbClr val="D3C9E0"/>
    <a:srgbClr val="54378D"/>
    <a:srgbClr val="454548"/>
    <a:srgbClr val="FFFFFF"/>
    <a:srgbClr val="00000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2B3032-254E-4C3B-9DFB-082677942531}" v="92" dt="2026-06-25T23:08:14.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18" autoAdjust="0"/>
  </p:normalViewPr>
  <p:slideViewPr>
    <p:cSldViewPr snapToGrid="0">
      <p:cViewPr varScale="1">
        <p:scale>
          <a:sx n="53" d="100"/>
          <a:sy n="53" d="100"/>
        </p:scale>
        <p:origin x="2539" y="67"/>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delSld modSld sldOrd modMainMaster addSection modSection">
      <pc:chgData name="Elise Yancey" userId="da350038-5415-440d-a3a0-39230d3f8ae8" providerId="ADAL" clId="{FE0FE473-AB6C-4F8A-A7A5-BCAE2A980BC8}" dt="2026-06-26T14:53:48.153" v="2129" actId="1038"/>
      <pc:docMkLst>
        <pc:docMk/>
      </pc:docMkLst>
      <pc:sldChg chg="modNotesTx">
        <pc:chgData name="Elise Yancey" userId="da350038-5415-440d-a3a0-39230d3f8ae8" providerId="ADAL" clId="{FE0FE473-AB6C-4F8A-A7A5-BCAE2A980BC8}" dt="2026-06-25T23:08:15.268" v="2115" actId="20577"/>
        <pc:sldMkLst>
          <pc:docMk/>
          <pc:sldMk cId="1454403719" sldId="258"/>
        </pc:sldMkLst>
      </pc:sldChg>
      <pc:sldChg chg="addSp delSp modSp mod">
        <pc:chgData name="Elise Yancey" userId="da350038-5415-440d-a3a0-39230d3f8ae8" providerId="ADAL" clId="{FE0FE473-AB6C-4F8A-A7A5-BCAE2A980BC8}" dt="2026-06-18T23:16:17.922" v="2030" actId="14734"/>
        <pc:sldMkLst>
          <pc:docMk/>
          <pc:sldMk cId="3395868442" sldId="261"/>
        </pc:sldMkLst>
        <pc:graphicFrameChg chg="add del mod modGraphic">
          <ac:chgData name="Elise Yancey" userId="da350038-5415-440d-a3a0-39230d3f8ae8" providerId="ADAL" clId="{FE0FE473-AB6C-4F8A-A7A5-BCAE2A980BC8}" dt="2026-06-18T23:16:17.922" v="2030" actId="14734"/>
          <ac:graphicFrameMkLst>
            <pc:docMk/>
            <pc:sldMk cId="3395868442" sldId="261"/>
            <ac:graphicFrameMk id="8" creationId="{8414C93F-25C5-BDA1-07F4-36F0F8C725DE}"/>
          </ac:graphicFrameMkLst>
        </pc:graphicFrameChg>
      </pc:sldChg>
      <pc:sldChg chg="addSp delSp modSp new mod ord modClrScheme modShow chgLayout">
        <pc:chgData name="Elise Yancey" userId="da350038-5415-440d-a3a0-39230d3f8ae8" providerId="ADAL" clId="{FE0FE473-AB6C-4F8A-A7A5-BCAE2A980BC8}" dt="2026-06-26T14:53:48.153" v="2129" actId="1038"/>
        <pc:sldMkLst>
          <pc:docMk/>
          <pc:sldMk cId="3527842501" sldId="262"/>
        </pc:sldMkLst>
        <pc:spChg chg="del">
          <ac:chgData name="Elise Yancey" userId="da350038-5415-440d-a3a0-39230d3f8ae8" providerId="ADAL" clId="{FE0FE473-AB6C-4F8A-A7A5-BCAE2A980BC8}" dt="2026-06-25T22:30:02.903" v="2031"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2:30:03.621" v="2032"/>
          <ac:spMkLst>
            <pc:docMk/>
            <pc:sldMk cId="3527842501" sldId="262"/>
            <ac:spMk id="3" creationId="{FF5B7437-C92E-4291-F993-B685B6DA39A2}"/>
          </ac:spMkLst>
        </pc:spChg>
        <pc:spChg chg="del">
          <ac:chgData name="Elise Yancey" userId="da350038-5415-440d-a3a0-39230d3f8ae8" providerId="ADAL" clId="{FE0FE473-AB6C-4F8A-A7A5-BCAE2A980BC8}" dt="2026-06-25T22:30:02.903" v="2031"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2:30:03.621" v="2032"/>
          <ac:spMkLst>
            <pc:docMk/>
            <pc:sldMk cId="3527842501" sldId="262"/>
            <ac:spMk id="7" creationId="{E66C290F-2D34-B23C-F9C7-9600F2C15933}"/>
          </ac:spMkLst>
        </pc:spChg>
        <pc:spChg chg="del">
          <ac:chgData name="Elise Yancey" userId="da350038-5415-440d-a3a0-39230d3f8ae8" providerId="ADAL" clId="{FE0FE473-AB6C-4F8A-A7A5-BCAE2A980BC8}" dt="2026-06-25T22:30:02.903" v="2031"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2:30:03.621" v="2032"/>
          <ac:spMkLst>
            <pc:docMk/>
            <pc:sldMk cId="3527842501" sldId="262"/>
            <ac:spMk id="9" creationId="{A839D84B-B1B3-7FBE-B449-32ECD2522A99}"/>
          </ac:spMkLst>
        </pc:spChg>
        <pc:spChg chg="del">
          <ac:chgData name="Elise Yancey" userId="da350038-5415-440d-a3a0-39230d3f8ae8" providerId="ADAL" clId="{FE0FE473-AB6C-4F8A-A7A5-BCAE2A980BC8}" dt="2026-06-25T22:30:02.903" v="2031" actId="478"/>
          <ac:spMkLst>
            <pc:docMk/>
            <pc:sldMk cId="3527842501" sldId="262"/>
            <ac:spMk id="10" creationId="{826817CE-0210-2194-E281-52B4CA6A86AF}"/>
          </ac:spMkLst>
        </pc:spChg>
        <pc:spChg chg="add mod">
          <ac:chgData name="Elise Yancey" userId="da350038-5415-440d-a3a0-39230d3f8ae8" providerId="ADAL" clId="{FE0FE473-AB6C-4F8A-A7A5-BCAE2A980BC8}" dt="2026-06-25T22:30:03.621" v="2032"/>
          <ac:spMkLst>
            <pc:docMk/>
            <pc:sldMk cId="3527842501" sldId="262"/>
            <ac:spMk id="11" creationId="{E0DE5B7C-0E61-6AB5-8743-E293846982F5}"/>
          </ac:spMkLst>
        </pc:spChg>
        <pc:picChg chg="del">
          <ac:chgData name="Elise Yancey" userId="da350038-5415-440d-a3a0-39230d3f8ae8" providerId="ADAL" clId="{FE0FE473-AB6C-4F8A-A7A5-BCAE2A980BC8}" dt="2026-06-25T22:30:02.903" v="2031"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14:53:48.153" v="2129" actId="1038"/>
          <ac:picMkLst>
            <pc:docMk/>
            <pc:sldMk cId="3527842501" sldId="262"/>
            <ac:picMk id="5" creationId="{3DBE7D6C-893F-1E83-8CAD-F2FECD85D50E}"/>
          </ac:picMkLst>
        </pc:picChg>
      </pc:sldChg>
      <pc:sldChg chg="addSp modSp new mod">
        <pc:chgData name="Elise Yancey" userId="da350038-5415-440d-a3a0-39230d3f8ae8" providerId="ADAL" clId="{FE0FE473-AB6C-4F8A-A7A5-BCAE2A980BC8}" dt="2026-06-25T22:42:16.635" v="2114"/>
        <pc:sldMkLst>
          <pc:docMk/>
          <pc:sldMk cId="423576154" sldId="263"/>
        </pc:sldMkLst>
        <pc:spChg chg="mod">
          <ac:chgData name="Elise Yancey" userId="da350038-5415-440d-a3a0-39230d3f8ae8" providerId="ADAL" clId="{FE0FE473-AB6C-4F8A-A7A5-BCAE2A980BC8}" dt="2026-06-25T22:37:30.757" v="2064"/>
          <ac:spMkLst>
            <pc:docMk/>
            <pc:sldMk cId="423576154" sldId="263"/>
            <ac:spMk id="3" creationId="{3E1C5216-EF73-75A5-AD6D-91D4A45BEEDF}"/>
          </ac:spMkLst>
        </pc:spChg>
        <pc:spChg chg="add mod">
          <ac:chgData name="Elise Yancey" userId="da350038-5415-440d-a3a0-39230d3f8ae8" providerId="ADAL" clId="{FE0FE473-AB6C-4F8A-A7A5-BCAE2A980BC8}" dt="2026-06-25T22:37:30.757" v="2064"/>
          <ac:spMkLst>
            <pc:docMk/>
            <pc:sldMk cId="423576154" sldId="263"/>
            <ac:spMk id="10" creationId="{44F86478-26AD-1814-57ED-3265EFAE7C9B}"/>
          </ac:spMkLst>
        </pc:spChg>
        <pc:spChg chg="add mod">
          <ac:chgData name="Elise Yancey" userId="da350038-5415-440d-a3a0-39230d3f8ae8" providerId="ADAL" clId="{FE0FE473-AB6C-4F8A-A7A5-BCAE2A980BC8}" dt="2026-06-25T22:37:30.757" v="2064"/>
          <ac:spMkLst>
            <pc:docMk/>
            <pc:sldMk cId="423576154" sldId="263"/>
            <ac:spMk id="11" creationId="{DE54E705-5483-73A9-3519-7AB1555F91CF}"/>
          </ac:spMkLst>
        </pc:spChg>
        <pc:grpChg chg="add mod">
          <ac:chgData name="Elise Yancey" userId="da350038-5415-440d-a3a0-39230d3f8ae8" providerId="ADAL" clId="{FE0FE473-AB6C-4F8A-A7A5-BCAE2A980BC8}" dt="2026-06-25T22:37:30.757" v="2064"/>
          <ac:grpSpMkLst>
            <pc:docMk/>
            <pc:sldMk cId="423576154" sldId="263"/>
            <ac:grpSpMk id="2" creationId="{B5D6A8B0-D876-B757-80FB-004E42956EB5}"/>
          </ac:grpSpMkLst>
        </pc:grpChg>
        <pc:grpChg chg="mod">
          <ac:chgData name="Elise Yancey" userId="da350038-5415-440d-a3a0-39230d3f8ae8" providerId="ADAL" clId="{FE0FE473-AB6C-4F8A-A7A5-BCAE2A980BC8}" dt="2026-06-25T22:37:30.757" v="2064"/>
          <ac:grpSpMkLst>
            <pc:docMk/>
            <pc:sldMk cId="423576154" sldId="263"/>
            <ac:grpSpMk id="4" creationId="{214BBCAB-41BE-274B-E3AC-DF7F19A7CA13}"/>
          </ac:grpSpMkLst>
        </pc:grpChg>
        <pc:graphicFrameChg chg="add mod modGraphic">
          <ac:chgData name="Elise Yancey" userId="da350038-5415-440d-a3a0-39230d3f8ae8" providerId="ADAL" clId="{FE0FE473-AB6C-4F8A-A7A5-BCAE2A980BC8}" dt="2026-06-25T22:42:16.635" v="2114"/>
          <ac:graphicFrameMkLst>
            <pc:docMk/>
            <pc:sldMk cId="423576154" sldId="263"/>
            <ac:graphicFrameMk id="12" creationId="{67545862-53E3-3B6B-A437-8708E61FC870}"/>
          </ac:graphicFrameMkLst>
        </pc:graphicFrameChg>
        <pc:picChg chg="mod">
          <ac:chgData name="Elise Yancey" userId="da350038-5415-440d-a3a0-39230d3f8ae8" providerId="ADAL" clId="{FE0FE473-AB6C-4F8A-A7A5-BCAE2A980BC8}" dt="2026-06-25T22:37:30.757" v="2064"/>
          <ac:picMkLst>
            <pc:docMk/>
            <pc:sldMk cId="423576154" sldId="263"/>
            <ac:picMk id="5" creationId="{71AC9627-492B-2D10-3FB3-A69DF57F7610}"/>
          </ac:picMkLst>
        </pc:picChg>
        <pc:picChg chg="mod">
          <ac:chgData name="Elise Yancey" userId="da350038-5415-440d-a3a0-39230d3f8ae8" providerId="ADAL" clId="{FE0FE473-AB6C-4F8A-A7A5-BCAE2A980BC8}" dt="2026-06-25T22:37:30.757" v="2064"/>
          <ac:picMkLst>
            <pc:docMk/>
            <pc:sldMk cId="423576154" sldId="263"/>
            <ac:picMk id="6" creationId="{E77FAF5A-DDED-6D56-E480-DD6063E8EBA5}"/>
          </ac:picMkLst>
        </pc:picChg>
        <pc:picChg chg="mod">
          <ac:chgData name="Elise Yancey" userId="da350038-5415-440d-a3a0-39230d3f8ae8" providerId="ADAL" clId="{FE0FE473-AB6C-4F8A-A7A5-BCAE2A980BC8}" dt="2026-06-25T22:37:30.757" v="2064"/>
          <ac:picMkLst>
            <pc:docMk/>
            <pc:sldMk cId="423576154" sldId="263"/>
            <ac:picMk id="7" creationId="{0ACF3AD1-0699-44CA-1C55-E405FFD18497}"/>
          </ac:picMkLst>
        </pc:picChg>
        <pc:picChg chg="mod">
          <ac:chgData name="Elise Yancey" userId="da350038-5415-440d-a3a0-39230d3f8ae8" providerId="ADAL" clId="{FE0FE473-AB6C-4F8A-A7A5-BCAE2A980BC8}" dt="2026-06-25T22:37:30.757" v="2064"/>
          <ac:picMkLst>
            <pc:docMk/>
            <pc:sldMk cId="423576154" sldId="263"/>
            <ac:picMk id="8" creationId="{EC18B806-B564-EF5E-B2AA-F832A5CBF110}"/>
          </ac:picMkLst>
        </pc:picChg>
        <pc:picChg chg="mod">
          <ac:chgData name="Elise Yancey" userId="da350038-5415-440d-a3a0-39230d3f8ae8" providerId="ADAL" clId="{FE0FE473-AB6C-4F8A-A7A5-BCAE2A980BC8}" dt="2026-06-25T22:37:30.757" v="2064"/>
          <ac:picMkLst>
            <pc:docMk/>
            <pc:sldMk cId="423576154" sldId="263"/>
            <ac:picMk id="9" creationId="{31C2B143-D2A6-2351-A082-F577AF8C0DFE}"/>
          </ac:picMkLst>
        </pc:picChg>
      </pc:sldChg>
      <pc:sldMasterChg chg="modSldLayout sldLayoutOrd">
        <pc:chgData name="Elise Yancey" userId="da350038-5415-440d-a3a0-39230d3f8ae8" providerId="ADAL" clId="{FE0FE473-AB6C-4F8A-A7A5-BCAE2A980BC8}" dt="2026-06-26T02:01:16.657" v="2123" actId="1038"/>
        <pc:sldMasterMkLst>
          <pc:docMk/>
          <pc:sldMasterMk cId="2042602556" sldId="2147483687"/>
        </pc:sldMasterMkLst>
        <pc:sldLayoutChg chg="addSp delSp modSp mod">
          <pc:chgData name="Elise Yancey" userId="da350038-5415-440d-a3a0-39230d3f8ae8" providerId="ADAL" clId="{FE0FE473-AB6C-4F8A-A7A5-BCAE2A980BC8}" dt="2026-06-25T22:34:12.085" v="2053"/>
          <pc:sldLayoutMkLst>
            <pc:docMk/>
            <pc:sldMasterMk cId="2042602556" sldId="2147483687"/>
            <pc:sldLayoutMk cId="379408542" sldId="2147483701"/>
          </pc:sldLayoutMkLst>
          <pc:spChg chg="add del mod">
            <ac:chgData name="Elise Yancey" userId="da350038-5415-440d-a3a0-39230d3f8ae8" providerId="ADAL" clId="{FE0FE473-AB6C-4F8A-A7A5-BCAE2A980BC8}" dt="2026-06-25T22:34:12.085" v="2053"/>
            <ac:spMkLst>
              <pc:docMk/>
              <pc:sldMasterMk cId="2042602556" sldId="2147483687"/>
              <pc:sldLayoutMk cId="379408542" sldId="2147483701"/>
              <ac:spMk id="2" creationId="{C37269B9-5613-0F91-26E1-06E4B6B9898C}"/>
            </ac:spMkLst>
          </pc:spChg>
        </pc:sldLayoutChg>
        <pc:sldLayoutChg chg="modSp ord">
          <pc:chgData name="Elise Yancey" userId="da350038-5415-440d-a3a0-39230d3f8ae8" providerId="ADAL" clId="{FE0FE473-AB6C-4F8A-A7A5-BCAE2A980BC8}" dt="2026-06-25T22:34:15.815" v="2054"/>
          <pc:sldLayoutMkLst>
            <pc:docMk/>
            <pc:sldMasterMk cId="2042602556" sldId="2147483687"/>
            <pc:sldLayoutMk cId="816268744" sldId="2147483702"/>
          </pc:sldLayoutMkLst>
          <pc:spChg chg="mod">
            <ac:chgData name="Elise Yancey" userId="da350038-5415-440d-a3a0-39230d3f8ae8" providerId="ADAL" clId="{FE0FE473-AB6C-4F8A-A7A5-BCAE2A980BC8}" dt="2026-06-25T22:34:15.815" v="2054"/>
            <ac:spMkLst>
              <pc:docMk/>
              <pc:sldMasterMk cId="2042602556" sldId="2147483687"/>
              <pc:sldLayoutMk cId="816268744" sldId="2147483702"/>
              <ac:spMk id="2" creationId="{92121261-88F9-82CA-40D2-A916B5C0B998}"/>
            </ac:spMkLst>
          </pc:spChg>
        </pc:sldLayoutChg>
        <pc:sldLayoutChg chg="modSp mod ord">
          <pc:chgData name="Elise Yancey" userId="da350038-5415-440d-a3a0-39230d3f8ae8" providerId="ADAL" clId="{FE0FE473-AB6C-4F8A-A7A5-BCAE2A980BC8}" dt="2026-06-25T22:34:21.880" v="2056" actId="14100"/>
          <pc:sldLayoutMkLst>
            <pc:docMk/>
            <pc:sldMasterMk cId="2042602556" sldId="2147483687"/>
            <pc:sldLayoutMk cId="1448560521" sldId="2147483703"/>
          </pc:sldLayoutMkLst>
          <pc:spChg chg="mod">
            <ac:chgData name="Elise Yancey" userId="da350038-5415-440d-a3a0-39230d3f8ae8" providerId="ADAL" clId="{FE0FE473-AB6C-4F8A-A7A5-BCAE2A980BC8}" dt="2026-06-25T22:34:21.880" v="2056" actId="14100"/>
            <ac:spMkLst>
              <pc:docMk/>
              <pc:sldMasterMk cId="2042602556" sldId="2147483687"/>
              <pc:sldLayoutMk cId="1448560521" sldId="2147483703"/>
              <ac:spMk id="2" creationId="{C29B7D42-1E2D-86B8-1862-1A368F5EA893}"/>
            </ac:spMkLst>
          </pc:spChg>
        </pc:sldLayoutChg>
        <pc:sldLayoutChg chg="addSp modSp mod">
          <pc:chgData name="Elise Yancey" userId="da350038-5415-440d-a3a0-39230d3f8ae8" providerId="ADAL" clId="{FE0FE473-AB6C-4F8A-A7A5-BCAE2A980BC8}" dt="2026-06-26T02:01:16.657" v="2123" actId="1038"/>
          <pc:sldLayoutMkLst>
            <pc:docMk/>
            <pc:sldMasterMk cId="2042602556" sldId="2147483687"/>
            <pc:sldLayoutMk cId="4149246436" sldId="2147483704"/>
          </pc:sldLayoutMkLst>
          <pc:spChg chg="add mod">
            <ac:chgData name="Elise Yancey" userId="da350038-5415-440d-a3a0-39230d3f8ae8" providerId="ADAL" clId="{FE0FE473-AB6C-4F8A-A7A5-BCAE2A980BC8}" dt="2026-06-25T22:34:25.452" v="2057"/>
            <ac:spMkLst>
              <pc:docMk/>
              <pc:sldMasterMk cId="2042602556" sldId="2147483687"/>
              <pc:sldLayoutMk cId="4149246436" sldId="2147483704"/>
              <ac:spMk id="2" creationId="{CAE5AF0E-B86D-23DD-AEB0-F46FA3CE646D}"/>
            </ac:spMkLst>
          </pc:spChg>
          <pc:spChg chg="add mod">
            <ac:chgData name="Elise Yancey" userId="da350038-5415-440d-a3a0-39230d3f8ae8" providerId="ADAL" clId="{FE0FE473-AB6C-4F8A-A7A5-BCAE2A980BC8}" dt="2026-06-25T22:31:43.412" v="2034"/>
            <ac:spMkLst>
              <pc:docMk/>
              <pc:sldMasterMk cId="2042602556" sldId="2147483687"/>
              <pc:sldLayoutMk cId="4149246436" sldId="2147483704"/>
              <ac:spMk id="3" creationId="{EDD4A564-DA63-2CA7-4E15-D1B4CF14E603}"/>
            </ac:spMkLst>
          </pc:spChg>
          <pc:spChg chg="add mod">
            <ac:chgData name="Elise Yancey" userId="da350038-5415-440d-a3a0-39230d3f8ae8" providerId="ADAL" clId="{FE0FE473-AB6C-4F8A-A7A5-BCAE2A980BC8}" dt="2026-06-25T22:31:43.412" v="2034"/>
            <ac:spMkLst>
              <pc:docMk/>
              <pc:sldMasterMk cId="2042602556" sldId="2147483687"/>
              <pc:sldLayoutMk cId="4149246436" sldId="2147483704"/>
              <ac:spMk id="4" creationId="{E33F607A-D3BD-E8F4-8AF2-EE5923BBD758}"/>
            </ac:spMkLst>
          </pc:spChg>
          <pc:spChg chg="add mod">
            <ac:chgData name="Elise Yancey" userId="da350038-5415-440d-a3a0-39230d3f8ae8" providerId="ADAL" clId="{FE0FE473-AB6C-4F8A-A7A5-BCAE2A980BC8}" dt="2026-06-25T22:31:43.412" v="2034"/>
            <ac:spMkLst>
              <pc:docMk/>
              <pc:sldMasterMk cId="2042602556" sldId="2147483687"/>
              <pc:sldLayoutMk cId="4149246436" sldId="2147483704"/>
              <ac:spMk id="5" creationId="{4E956C7F-13A4-3446-E836-790109A9F7A5}"/>
            </ac:spMkLst>
          </pc:spChg>
          <pc:spChg chg="add mod">
            <ac:chgData name="Elise Yancey" userId="da350038-5415-440d-a3a0-39230d3f8ae8" providerId="ADAL" clId="{FE0FE473-AB6C-4F8A-A7A5-BCAE2A980BC8}" dt="2026-06-25T22:31:43.412" v="2034"/>
            <ac:spMkLst>
              <pc:docMk/>
              <pc:sldMasterMk cId="2042602556" sldId="2147483687"/>
              <pc:sldLayoutMk cId="4149246436" sldId="2147483704"/>
              <ac:spMk id="7" creationId="{75D40075-2DE4-2D39-E439-75FDC95A403F}"/>
            </ac:spMkLst>
          </pc:spChg>
          <pc:spChg chg="add mod">
            <ac:chgData name="Elise Yancey" userId="da350038-5415-440d-a3a0-39230d3f8ae8" providerId="ADAL" clId="{FE0FE473-AB6C-4F8A-A7A5-BCAE2A980BC8}" dt="2026-06-26T01:23:03.984" v="2117" actId="14100"/>
            <ac:spMkLst>
              <pc:docMk/>
              <pc:sldMasterMk cId="2042602556" sldId="2147483687"/>
              <pc:sldLayoutMk cId="4149246436" sldId="2147483704"/>
              <ac:spMk id="8" creationId="{0BADCB99-4964-B94D-024A-97F0C357AEC8}"/>
            </ac:spMkLst>
          </pc:spChg>
          <pc:spChg chg="add mod">
            <ac:chgData name="Elise Yancey" userId="da350038-5415-440d-a3a0-39230d3f8ae8" providerId="ADAL" clId="{FE0FE473-AB6C-4F8A-A7A5-BCAE2A980BC8}" dt="2026-06-25T22:31:43.412" v="2034"/>
            <ac:spMkLst>
              <pc:docMk/>
              <pc:sldMasterMk cId="2042602556" sldId="2147483687"/>
              <pc:sldLayoutMk cId="4149246436" sldId="2147483704"/>
              <ac:spMk id="9" creationId="{FCF4C42E-2043-0062-6E19-755EC348BCCC}"/>
            </ac:spMkLst>
          </pc:spChg>
          <pc:picChg chg="add mod">
            <ac:chgData name="Elise Yancey" userId="da350038-5415-440d-a3a0-39230d3f8ae8" providerId="ADAL" clId="{FE0FE473-AB6C-4F8A-A7A5-BCAE2A980BC8}" dt="2026-06-26T02:01:16.657" v="2123" actId="1038"/>
            <ac:picMkLst>
              <pc:docMk/>
              <pc:sldMasterMk cId="2042602556" sldId="2147483687"/>
              <pc:sldLayoutMk cId="4149246436" sldId="2147483704"/>
              <ac:picMk id="6" creationId="{D235D369-564A-287D-958B-8540FDA77C04}"/>
            </ac:picMkLst>
          </pc:picChg>
          <pc:picChg chg="add mod">
            <ac:chgData name="Elise Yancey" userId="da350038-5415-440d-a3a0-39230d3f8ae8" providerId="ADAL" clId="{FE0FE473-AB6C-4F8A-A7A5-BCAE2A980BC8}" dt="2026-06-25T22:31:43.412" v="2034"/>
            <ac:picMkLst>
              <pc:docMk/>
              <pc:sldMasterMk cId="2042602556" sldId="2147483687"/>
              <pc:sldLayoutMk cId="4149246436" sldId="2147483704"/>
              <ac:picMk id="10" creationId="{063E8750-57D3-62E4-9009-0A53BECAF724}"/>
            </ac:picMkLst>
          </pc:picChg>
          <pc:picChg chg="add mod">
            <ac:chgData name="Elise Yancey" userId="da350038-5415-440d-a3a0-39230d3f8ae8" providerId="ADAL" clId="{FE0FE473-AB6C-4F8A-A7A5-BCAE2A980BC8}" dt="2026-06-25T22:31:43.412" v="2034"/>
            <ac:picMkLst>
              <pc:docMk/>
              <pc:sldMasterMk cId="2042602556" sldId="2147483687"/>
              <pc:sldLayoutMk cId="4149246436" sldId="2147483704"/>
              <ac:picMk id="11" creationId="{959A1EDC-7DF2-9D8C-D803-D5C43072A4A3}"/>
            </ac:picMkLst>
          </pc:picChg>
        </pc:sldLayoutChg>
        <pc:sldLayoutChg chg="addSp delSp modSp mod">
          <pc:chgData name="Elise Yancey" userId="da350038-5415-440d-a3a0-39230d3f8ae8" providerId="ADAL" clId="{FE0FE473-AB6C-4F8A-A7A5-BCAE2A980BC8}" dt="2026-06-25T22:34:00.991" v="2052" actId="20577"/>
          <pc:sldLayoutMkLst>
            <pc:docMk/>
            <pc:sldMasterMk cId="2042602556" sldId="2147483687"/>
            <pc:sldLayoutMk cId="2828275400" sldId="2147483705"/>
          </pc:sldLayoutMkLst>
          <pc:spChg chg="del">
            <ac:chgData name="Elise Yancey" userId="da350038-5415-440d-a3a0-39230d3f8ae8" providerId="ADAL" clId="{FE0FE473-AB6C-4F8A-A7A5-BCAE2A980BC8}" dt="2026-06-25T22:33:33.802" v="2038" actId="478"/>
            <ac:spMkLst>
              <pc:docMk/>
              <pc:sldMasterMk cId="2042602556" sldId="2147483687"/>
              <pc:sldLayoutMk cId="2828275400" sldId="2147483705"/>
              <ac:spMk id="2" creationId="{75BE5E24-69D9-7B6A-5247-113E69C53080}"/>
            </ac:spMkLst>
          </pc:spChg>
          <pc:spChg chg="del">
            <ac:chgData name="Elise Yancey" userId="da350038-5415-440d-a3a0-39230d3f8ae8" providerId="ADAL" clId="{FE0FE473-AB6C-4F8A-A7A5-BCAE2A980BC8}" dt="2026-06-25T22:33:35.499" v="2039" actId="478"/>
            <ac:spMkLst>
              <pc:docMk/>
              <pc:sldMasterMk cId="2042602556" sldId="2147483687"/>
              <pc:sldLayoutMk cId="2828275400" sldId="2147483705"/>
              <ac:spMk id="3" creationId="{68763D10-EF5E-93B5-7193-76C9BCC6215E}"/>
            </ac:spMkLst>
          </pc:spChg>
          <pc:spChg chg="del">
            <ac:chgData name="Elise Yancey" userId="da350038-5415-440d-a3a0-39230d3f8ae8" providerId="ADAL" clId="{FE0FE473-AB6C-4F8A-A7A5-BCAE2A980BC8}" dt="2026-06-25T22:33:36.089" v="2040" actId="478"/>
            <ac:spMkLst>
              <pc:docMk/>
              <pc:sldMasterMk cId="2042602556" sldId="2147483687"/>
              <pc:sldLayoutMk cId="2828275400" sldId="2147483705"/>
              <ac:spMk id="4" creationId="{56C490E1-87F0-2F59-CD87-1B89A4847BE2}"/>
            </ac:spMkLst>
          </pc:spChg>
          <pc:spChg chg="del">
            <ac:chgData name="Elise Yancey" userId="da350038-5415-440d-a3a0-39230d3f8ae8" providerId="ADAL" clId="{FE0FE473-AB6C-4F8A-A7A5-BCAE2A980BC8}" dt="2026-06-25T22:33:46.098" v="2043" actId="478"/>
            <ac:spMkLst>
              <pc:docMk/>
              <pc:sldMasterMk cId="2042602556" sldId="2147483687"/>
              <pc:sldLayoutMk cId="2828275400" sldId="2147483705"/>
              <ac:spMk id="5" creationId="{11E272D4-519B-4D3B-A099-43F4E7D684ED}"/>
            </ac:spMkLst>
          </pc:spChg>
          <pc:spChg chg="add mod">
            <ac:chgData name="Elise Yancey" userId="da350038-5415-440d-a3a0-39230d3f8ae8" providerId="ADAL" clId="{FE0FE473-AB6C-4F8A-A7A5-BCAE2A980BC8}" dt="2026-06-25T22:34:00.991" v="2052" actId="20577"/>
            <ac:spMkLst>
              <pc:docMk/>
              <pc:sldMasterMk cId="2042602556" sldId="2147483687"/>
              <pc:sldLayoutMk cId="2828275400" sldId="2147483705"/>
              <ac:spMk id="6" creationId="{66A59C3F-7636-7D5D-6396-02A1317A7D8B}"/>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6/26/2026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6/26/2026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the slide layouts there is another version of this without the call to action box on the bottom left.</a:t>
            </a:r>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dirty="0"/>
              <a:t>5. Don’t forget to fill in the colorful box on the left with the enrollment site information. This is also removable if you prefer.</a:t>
            </a:r>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309597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E5AF0E-B86D-23DD-AEB0-F46FA3CE646D}"/>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GB-Mem-Enrollment-Guide-FL  06/29</a:t>
            </a:r>
            <a:endParaRPr lang="en-US" sz="1100" dirty="0"/>
          </a:p>
        </p:txBody>
      </p:sp>
      <p:sp>
        <p:nvSpPr>
          <p:cNvPr id="3" name="TextBox 2">
            <a:extLst>
              <a:ext uri="{FF2B5EF4-FFF2-40B4-BE49-F238E27FC236}">
                <a16:creationId xmlns:a16="http://schemas.microsoft.com/office/drawing/2014/main" id="{EDD4A564-DA63-2CA7-4E15-D1B4CF14E603}"/>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4" name="TextBox 3">
            <a:extLst>
              <a:ext uri="{FF2B5EF4-FFF2-40B4-BE49-F238E27FC236}">
                <a16:creationId xmlns:a16="http://schemas.microsoft.com/office/drawing/2014/main" id="{E33F607A-D3BD-E8F4-8AF2-EE5923BBD758}"/>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5" name="TextBox 4">
            <a:extLst>
              <a:ext uri="{FF2B5EF4-FFF2-40B4-BE49-F238E27FC236}">
                <a16:creationId xmlns:a16="http://schemas.microsoft.com/office/drawing/2014/main" id="{4E956C7F-13A4-3446-E836-790109A9F7A5}"/>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D235D369-564A-287D-958B-8540FDA77C04}"/>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7" name="TextBox 6">
            <a:extLst>
              <a:ext uri="{FF2B5EF4-FFF2-40B4-BE49-F238E27FC236}">
                <a16:creationId xmlns:a16="http://schemas.microsoft.com/office/drawing/2014/main" id="{75D40075-2DE4-2D39-E439-75FDC95A403F}"/>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8" name="TextBox 7">
            <a:extLst>
              <a:ext uri="{FF2B5EF4-FFF2-40B4-BE49-F238E27FC236}">
                <a16:creationId xmlns:a16="http://schemas.microsoft.com/office/drawing/2014/main" id="{0BADCB99-4964-B94D-024A-97F0C357AEC8}"/>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9" name="TextBox 8">
            <a:extLst>
              <a:ext uri="{FF2B5EF4-FFF2-40B4-BE49-F238E27FC236}">
                <a16:creationId xmlns:a16="http://schemas.microsoft.com/office/drawing/2014/main" id="{FCF4C42E-2043-0062-6E19-755EC348BCCC}"/>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0" name="Picture 9">
            <a:extLst>
              <a:ext uri="{FF2B5EF4-FFF2-40B4-BE49-F238E27FC236}">
                <a16:creationId xmlns:a16="http://schemas.microsoft.com/office/drawing/2014/main" id="{063E8750-57D3-62E4-9009-0A53BECAF724}"/>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1" name="Picture 10">
            <a:extLst>
              <a:ext uri="{FF2B5EF4-FFF2-40B4-BE49-F238E27FC236}">
                <a16:creationId xmlns:a16="http://schemas.microsoft.com/office/drawing/2014/main" id="{959A1EDC-7DF2-9D8C-D803-D5C43072A4A3}"/>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2" name="Picture 11">
            <a:extLst>
              <a:ext uri="{FF2B5EF4-FFF2-40B4-BE49-F238E27FC236}">
                <a16:creationId xmlns:a16="http://schemas.microsoft.com/office/drawing/2014/main" id="{92D26061-0BF8-8A03-67B6-BA9D44EC06A2}"/>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4149246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551093"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GB-Mem-Enrollment-Guide-FL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GB-Mem-Enrollment-Guide-FL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GB-Mem-Enrollment-Guide-FL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37422"/>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6A59C3F-7636-7D5D-6396-02A1317A7D8B}"/>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GB-Mem-Enrollment-Guide-FL  06/29</a:t>
            </a:r>
            <a:endParaRPr lang="en-US" sz="1200" dirty="0"/>
          </a:p>
        </p:txBody>
      </p:sp>
    </p:spTree>
    <p:extLst>
      <p:ext uri="{BB962C8B-B14F-4D97-AF65-F5344CB8AC3E}">
        <p14:creationId xmlns:p14="http://schemas.microsoft.com/office/powerpoint/2010/main" val="28282754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6/26/2026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4" r:id="rId1"/>
    <p:sldLayoutId id="2147483703" r:id="rId2"/>
    <p:sldLayoutId id="2147483702" r:id="rId3"/>
    <p:sldLayoutId id="2147483701" r:id="rId4"/>
    <p:sldLayoutId id="2147483705"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5B7437-C92E-4291-F993-B685B6DA39A2}"/>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3DBE7D6C-893F-1E83-8CAD-F2FECD85D50E}"/>
              </a:ext>
            </a:extLst>
          </p:cNvPr>
          <p:cNvPicPr>
            <a:picLocks noChangeAspect="1"/>
          </p:cNvPicPr>
          <p:nvPr/>
        </p:nvPicPr>
        <p:blipFill>
          <a:blip r:embed="rId2"/>
          <a:stretch>
            <a:fillRect/>
          </a:stretch>
        </p:blipFill>
        <p:spPr>
          <a:xfrm>
            <a:off x="791934" y="587229"/>
            <a:ext cx="2209800" cy="477533"/>
          </a:xfrm>
          <a:prstGeom prst="rect">
            <a:avLst/>
          </a:prstGeom>
        </p:spPr>
      </p:pic>
      <p:sp>
        <p:nvSpPr>
          <p:cNvPr id="7" name="TextBox 6">
            <a:extLst>
              <a:ext uri="{FF2B5EF4-FFF2-40B4-BE49-F238E27FC236}">
                <a16:creationId xmlns:a16="http://schemas.microsoft.com/office/drawing/2014/main" id="{E66C290F-2D34-B23C-F9C7-9600F2C15933}"/>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4)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A839D84B-B1B3-7FBE-B449-32ECD2522A99}"/>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E0DE5B7C-0E61-6AB5-8743-E293846982F5}"/>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842725219"/>
              </p:ext>
            </p:extLst>
          </p:nvPr>
        </p:nvGraphicFramePr>
        <p:xfrm>
          <a:off x="451596" y="1228785"/>
          <a:ext cx="6857999" cy="8228607"/>
        </p:xfrm>
        <a:graphic>
          <a:graphicData uri="http://schemas.openxmlformats.org/drawingml/2006/table">
            <a:tbl>
              <a:tblPr firstRow="1" bandRow="1"/>
              <a:tblGrid>
                <a:gridCol w="3836835">
                  <a:extLst>
                    <a:ext uri="{9D8B030D-6E8A-4147-A177-3AD203B41FA5}">
                      <a16:colId xmlns:a16="http://schemas.microsoft.com/office/drawing/2014/main" val="463931578"/>
                    </a:ext>
                  </a:extLst>
                </a:gridCol>
                <a:gridCol w="248377">
                  <a:extLst>
                    <a:ext uri="{9D8B030D-6E8A-4147-A177-3AD203B41FA5}">
                      <a16:colId xmlns:a16="http://schemas.microsoft.com/office/drawing/2014/main" val="1231745880"/>
                    </a:ext>
                  </a:extLst>
                </a:gridCol>
                <a:gridCol w="248376">
                  <a:extLst>
                    <a:ext uri="{9D8B030D-6E8A-4147-A177-3AD203B41FA5}">
                      <a16:colId xmlns:a16="http://schemas.microsoft.com/office/drawing/2014/main" val="2724163757"/>
                    </a:ext>
                  </a:extLst>
                </a:gridCol>
                <a:gridCol w="248377">
                  <a:extLst>
                    <a:ext uri="{9D8B030D-6E8A-4147-A177-3AD203B41FA5}">
                      <a16:colId xmlns:a16="http://schemas.microsoft.com/office/drawing/2014/main" val="1101031713"/>
                    </a:ext>
                  </a:extLst>
                </a:gridCol>
                <a:gridCol w="252893">
                  <a:extLst>
                    <a:ext uri="{9D8B030D-6E8A-4147-A177-3AD203B41FA5}">
                      <a16:colId xmlns:a16="http://schemas.microsoft.com/office/drawing/2014/main" val="617857949"/>
                    </a:ext>
                  </a:extLst>
                </a:gridCol>
                <a:gridCol w="252892">
                  <a:extLst>
                    <a:ext uri="{9D8B030D-6E8A-4147-A177-3AD203B41FA5}">
                      <a16:colId xmlns:a16="http://schemas.microsoft.com/office/drawing/2014/main" val="2311935123"/>
                    </a:ext>
                  </a:extLst>
                </a:gridCol>
                <a:gridCol w="252893">
                  <a:extLst>
                    <a:ext uri="{9D8B030D-6E8A-4147-A177-3AD203B41FA5}">
                      <a16:colId xmlns:a16="http://schemas.microsoft.com/office/drawing/2014/main" val="1882380153"/>
                    </a:ext>
                  </a:extLst>
                </a:gridCol>
                <a:gridCol w="252893">
                  <a:extLst>
                    <a:ext uri="{9D8B030D-6E8A-4147-A177-3AD203B41FA5}">
                      <a16:colId xmlns:a16="http://schemas.microsoft.com/office/drawing/2014/main" val="1562941862"/>
                    </a:ext>
                  </a:extLst>
                </a:gridCol>
                <a:gridCol w="252892">
                  <a:extLst>
                    <a:ext uri="{9D8B030D-6E8A-4147-A177-3AD203B41FA5}">
                      <a16:colId xmlns:a16="http://schemas.microsoft.com/office/drawing/2014/main" val="4171576662"/>
                    </a:ext>
                  </a:extLst>
                </a:gridCol>
                <a:gridCol w="252893">
                  <a:extLst>
                    <a:ext uri="{9D8B030D-6E8A-4147-A177-3AD203B41FA5}">
                      <a16:colId xmlns:a16="http://schemas.microsoft.com/office/drawing/2014/main" val="3571637274"/>
                    </a:ext>
                  </a:extLst>
                </a:gridCol>
                <a:gridCol w="252893">
                  <a:extLst>
                    <a:ext uri="{9D8B030D-6E8A-4147-A177-3AD203B41FA5}">
                      <a16:colId xmlns:a16="http://schemas.microsoft.com/office/drawing/2014/main" val="1783301157"/>
                    </a:ext>
                  </a:extLst>
                </a:gridCol>
                <a:gridCol w="252892">
                  <a:extLst>
                    <a:ext uri="{9D8B030D-6E8A-4147-A177-3AD203B41FA5}">
                      <a16:colId xmlns:a16="http://schemas.microsoft.com/office/drawing/2014/main" val="4100385298"/>
                    </a:ext>
                  </a:extLst>
                </a:gridCol>
                <a:gridCol w="252893">
                  <a:extLst>
                    <a:ext uri="{9D8B030D-6E8A-4147-A177-3AD203B41FA5}">
                      <a16:colId xmlns:a16="http://schemas.microsoft.com/office/drawing/2014/main" val="496330568"/>
                    </a:ext>
                  </a:extLst>
                </a:gridCol>
              </a:tblGrid>
              <a:tr h="363911">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gridSpan="3">
                  <a:txBody>
                    <a:bodyPr/>
                    <a:lstStyle/>
                    <a:p>
                      <a:pPr lvl="0" algn="l" fontAlgn="ctr">
                        <a:buNone/>
                      </a:pPr>
                      <a:r>
                        <a:rPr lang="en-US" sz="800" b="1" i="0" u="none" strike="noStrike" dirty="0">
                          <a:solidFill>
                            <a:srgbClr val="FFFFFF"/>
                          </a:solidFill>
                          <a:effectLst/>
                          <a:latin typeface="Poppins" pitchFamily="2" charset="77"/>
                          <a:cs typeface="Poppins" pitchFamily="2" charset="77"/>
                        </a:rPr>
                        <a:t>Emergent Ground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prstDash val="solid"/>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1069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Emergency Ground Ambulance Transport Protection</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prstDash val="solid"/>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75837">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chemeClr val="bg1"/>
                          </a:solidFill>
                          <a:effectLst/>
                          <a:latin typeface="Poppins" pitchFamily="2" charset="77"/>
                          <a:cs typeface="Poppins" pitchFamily="2" charset="77"/>
                        </a:rPr>
                        <a:t>Emergency Air Ambulance Transport Protection</a:t>
                      </a:r>
                    </a:p>
                    <a:p>
                      <a:pPr algn="l" fontAlgn="t"/>
                      <a:r>
                        <a:rPr lang="en-US" sz="600" b="0" i="0" u="none" strike="noStrike" dirty="0">
                          <a:solidFill>
                            <a:schemeClr val="accent3">
                              <a:lumMod val="50000"/>
                            </a:schemeClr>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Ground Ambulance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doctor orders a ground ambulance to move you to another hospital for specialized care, MASA will pay for your eligible out-of-pocket expenses.</a:t>
                      </a:r>
                      <a:endParaRPr lang="en-US" sz="600" b="1"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7938605"/>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to Hospital Air Ambulance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doctor orders an air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1391966"/>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Repatriation to Hospital Near Home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9102074"/>
                  </a:ext>
                </a:extLst>
              </a:tr>
              <a:tr h="49109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Emergency Water Ambulance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experience a serious medical emergency, MASA will reimburse your eligible out-of-pocket costs up to $2,500 when you’re transported by a water ambulance staffed with emergency personnel who provide care and stabilization during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lvl="0" algn="l" fontAlgn="ctr">
                        <a:buNone/>
                      </a:pPr>
                      <a:endParaRPr lang="en-US" sz="600" b="0" i="0" u="none" strike="noStrike"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lvl="0" algn="l" fontAlgn="ctr">
                        <a:buNone/>
                      </a:pPr>
                      <a:r>
                        <a:rPr lang="en-US" sz="600" b="0" i="0" u="none" strike="noStrike" dirty="0">
                          <a:solidFill>
                            <a:srgbClr val="454548"/>
                          </a:solidFill>
                          <a:effectLst/>
                          <a:latin typeface="Open Sans" pitchFamily="2" charset="0"/>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17632133"/>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Treat and No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emergency first responders are summoned to treat you during an emergency but determine you don’t need to be transported, MASA will reimburse up to $500 for eligible out-of-pocket expenses.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3230550"/>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Minor Return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41727503"/>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Pet Return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10010221"/>
                  </a:ext>
                </a:extLst>
              </a:tr>
              <a:tr h="400893">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451570"/>
                  </a:ext>
                </a:extLst>
              </a:tr>
              <a:tr h="400893">
                <a:tc>
                  <a:txBody>
                    <a:body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algn="l" fontAlgn="ctr">
                        <a:buNone/>
                      </a:pPr>
                      <a:r>
                        <a:rPr lang="en-US" sz="600" b="0" i="0" u="none" strike="noStrike">
                          <a:solidFill>
                            <a:srgbClr val="454548"/>
                          </a:solidFill>
                          <a:effectLst/>
                          <a:latin typeface="Open Sans" pitchFamily="2" charset="0"/>
                          <a:ea typeface="Open Sans" pitchFamily="2" charset="0"/>
                          <a:cs typeface="Open Sans" pitchFamily="2" charset="0"/>
                        </a:rPr>
                        <a:t>$500 max pp</a:t>
                      </a:r>
                      <a:r>
                        <a:rPr lang="en-US" sz="600" b="0" i="0" u="none" strike="noStrike" baseline="3000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3082439"/>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Patient Return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01384044"/>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Companion Emergency Transport Protection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60495178"/>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Hospital Visitor Air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7928309"/>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Vehicle &amp; RV Return</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50401088"/>
                  </a:ext>
                </a:extLst>
              </a:tr>
              <a:tr h="31069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Retrieval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4330877"/>
                  </a:ext>
                </a:extLst>
              </a:tr>
              <a:tr h="400893">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Organ Recipient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98174993"/>
                  </a:ext>
                </a:extLst>
              </a:tr>
              <a:tr h="415927">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chemeClr val="bg1"/>
                          </a:solidFill>
                          <a:effectLst/>
                          <a:latin typeface="Poppins" pitchFamily="2" charset="77"/>
                          <a:cs typeface="Poppins" pitchFamily="2" charset="77"/>
                        </a:rPr>
                        <a:t>Mortal Remains Return Transport</a:t>
                      </a:r>
                    </a:p>
                    <a:p>
                      <a:pPr algn="l" fontAlgn="t">
                        <a:buNone/>
                      </a:pPr>
                      <a:r>
                        <a:rPr lang="en-US" sz="600" b="0" i="0" u="none" strike="noStrike" dirty="0">
                          <a:solidFill>
                            <a:srgbClr val="454548"/>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reimburse eligible expenses to bring their remains home</a:t>
                      </a:r>
                      <a:r>
                        <a:rPr lang="en-US" sz="700" b="1" i="0" u="none" strike="noStrike" dirty="0">
                          <a:solidFill>
                            <a:srgbClr val="454548"/>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tc gridSpan="3">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21295802"/>
                  </a:ext>
                </a:extLst>
              </a:tr>
              <a:tr h="0">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59936">
                <a:tc>
                  <a:txBody>
                    <a:bodyPr/>
                    <a:lstStyle/>
                    <a:p>
                      <a:pPr algn="l" fontAlgn="t">
                        <a:buNone/>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$9</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lnL w="12700" cmpd="sng">
                      <a:noFill/>
                      <a:prstDash val="solid"/>
                    </a:lnL>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hMerge="1">
                  <a:txBody>
                    <a:bodyPr/>
                    <a:lstStyle/>
                    <a:p>
                      <a:endParaRPr lang="en-US"/>
                    </a:p>
                  </a:txBody>
                  <a:tcPr/>
                </a:tc>
                <a:tc gridSpan="3">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27432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Scan for product guide &gt;&gt;&gt;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6"/>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5D6A8B0-D876-B757-80FB-004E42956EB5}"/>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3E1C5216-EF73-75A5-AD6D-91D4A45BEEDF}"/>
                </a:ext>
              </a:extLst>
            </p:cNvPr>
            <p:cNvSpPr/>
            <p:nvPr/>
          </p:nvSpPr>
          <p:spPr>
            <a:xfrm>
              <a:off x="518160" y="8077200"/>
              <a:ext cx="1965960" cy="1158240"/>
            </a:xfrm>
            <a:prstGeom prst="roundRect">
              <a:avLst/>
            </a:prstGeom>
            <a:solidFill>
              <a:schemeClr val="bg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214BBCAB-41BE-274B-E3AC-DF7F19A7CA13}"/>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71AC9627-492B-2D10-3FB3-A69DF57F7610}"/>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E77FAF5A-DDED-6D56-E480-DD6063E8EBA5}"/>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0ACF3AD1-0699-44CA-1C55-E405FFD18497}"/>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EC18B806-B564-EF5E-B2AA-F832A5CBF110}"/>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31C2B143-D2A6-2351-A082-F577AF8C0DFE}"/>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44F86478-26AD-1814-57ED-3265EFAE7C9B}"/>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DE54E705-5483-73A9-3519-7AB1555F91CF}"/>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67545862-53E3-3B6B-A437-8708E61FC870}"/>
              </a:ext>
            </a:extLst>
          </p:cNvPr>
          <p:cNvGraphicFramePr>
            <a:graphicFrameLocks noGrp="1"/>
          </p:cNvGraphicFramePr>
          <p:nvPr>
            <p:extLst>
              <p:ext uri="{D42A27DB-BD31-4B8C-83A1-F6EECF244321}">
                <p14:modId xmlns:p14="http://schemas.microsoft.com/office/powerpoint/2010/main" val="2679981836"/>
              </p:ext>
            </p:extLst>
          </p:nvPr>
        </p:nvGraphicFramePr>
        <p:xfrm>
          <a:off x="2791709" y="2947988"/>
          <a:ext cx="4532457" cy="5958773"/>
        </p:xfrm>
        <a:graphic>
          <a:graphicData uri="http://schemas.openxmlformats.org/drawingml/2006/table">
            <a:tbl>
              <a:tblPr firstRow="1" bandRow="1"/>
              <a:tblGrid>
                <a:gridCol w="1879145">
                  <a:extLst>
                    <a:ext uri="{9D8B030D-6E8A-4147-A177-3AD203B41FA5}">
                      <a16:colId xmlns:a16="http://schemas.microsoft.com/office/drawing/2014/main" val="463931578"/>
                    </a:ext>
                  </a:extLst>
                </a:gridCol>
                <a:gridCol w="182880">
                  <a:extLst>
                    <a:ext uri="{9D8B030D-6E8A-4147-A177-3AD203B41FA5}">
                      <a16:colId xmlns:a16="http://schemas.microsoft.com/office/drawing/2014/main" val="1943072456"/>
                    </a:ext>
                  </a:extLst>
                </a:gridCol>
                <a:gridCol w="308804">
                  <a:extLst>
                    <a:ext uri="{9D8B030D-6E8A-4147-A177-3AD203B41FA5}">
                      <a16:colId xmlns:a16="http://schemas.microsoft.com/office/drawing/2014/main" val="1231745880"/>
                    </a:ext>
                  </a:extLst>
                </a:gridCol>
                <a:gridCol w="308804">
                  <a:extLst>
                    <a:ext uri="{9D8B030D-6E8A-4147-A177-3AD203B41FA5}">
                      <a16:colId xmlns:a16="http://schemas.microsoft.com/office/drawing/2014/main" val="4187392420"/>
                    </a:ext>
                  </a:extLst>
                </a:gridCol>
                <a:gridCol w="308804">
                  <a:extLst>
                    <a:ext uri="{9D8B030D-6E8A-4147-A177-3AD203B41FA5}">
                      <a16:colId xmlns:a16="http://schemas.microsoft.com/office/drawing/2014/main" val="617857949"/>
                    </a:ext>
                  </a:extLst>
                </a:gridCol>
                <a:gridCol w="308804">
                  <a:extLst>
                    <a:ext uri="{9D8B030D-6E8A-4147-A177-3AD203B41FA5}">
                      <a16:colId xmlns:a16="http://schemas.microsoft.com/office/drawing/2014/main" val="1619740574"/>
                    </a:ext>
                  </a:extLst>
                </a:gridCol>
                <a:gridCol w="308804">
                  <a:extLst>
                    <a:ext uri="{9D8B030D-6E8A-4147-A177-3AD203B41FA5}">
                      <a16:colId xmlns:a16="http://schemas.microsoft.com/office/drawing/2014/main" val="1562941862"/>
                    </a:ext>
                  </a:extLst>
                </a:gridCol>
                <a:gridCol w="308804">
                  <a:extLst>
                    <a:ext uri="{9D8B030D-6E8A-4147-A177-3AD203B41FA5}">
                      <a16:colId xmlns:a16="http://schemas.microsoft.com/office/drawing/2014/main" val="4111862584"/>
                    </a:ext>
                  </a:extLst>
                </a:gridCol>
                <a:gridCol w="308804">
                  <a:extLst>
                    <a:ext uri="{9D8B030D-6E8A-4147-A177-3AD203B41FA5}">
                      <a16:colId xmlns:a16="http://schemas.microsoft.com/office/drawing/2014/main" val="1783301157"/>
                    </a:ext>
                  </a:extLst>
                </a:gridCol>
                <a:gridCol w="308804">
                  <a:extLst>
                    <a:ext uri="{9D8B030D-6E8A-4147-A177-3AD203B41FA5}">
                      <a16:colId xmlns:a16="http://schemas.microsoft.com/office/drawing/2014/main" val="3212042529"/>
                    </a:ext>
                  </a:extLst>
                </a:gridCol>
              </a:tblGrid>
              <a:tr h="24841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gridSpan="2">
                  <a:txBody>
                    <a:bodyPr/>
                    <a:lstStyle/>
                    <a:p>
                      <a:pPr lvl="0" algn="l" fontAlgn="ctr">
                        <a:buNone/>
                      </a:pPr>
                      <a:r>
                        <a:rPr lang="en-US" sz="800" b="1" i="0" u="none" strike="noStrike" dirty="0">
                          <a:solidFill>
                            <a:srgbClr val="FFFFFF"/>
                          </a:solidFill>
                          <a:effectLst/>
                          <a:latin typeface="Poppins" pitchFamily="2" charset="77"/>
                          <a:cs typeface="Poppins" pitchFamily="2" charset="77"/>
                        </a:rPr>
                        <a:t>Emergent Ground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prstDash val="solid"/>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30871"/>
                    </a:solidFill>
                  </a:tcPr>
                </a:tc>
                <a:tc hMerge="1">
                  <a:txBody>
                    <a:bodyPr/>
                    <a:lstStyle/>
                    <a:p>
                      <a:endParaRPr lang="en-US"/>
                    </a:p>
                  </a:txBody>
                  <a:tcPr/>
                </a:tc>
                <a:extLst>
                  <a:ext uri="{0D108BD9-81ED-4DB2-BD59-A6C34878D82A}">
                    <a16:rowId xmlns:a16="http://schemas.microsoft.com/office/drawing/2014/main" val="937156973"/>
                  </a:ext>
                </a:extLst>
              </a:tr>
              <a:tr h="21208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Emergency Ground Ambulance Transport Protection</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prstDash val="solid"/>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03876479"/>
                  </a:ext>
                </a:extLst>
              </a:tr>
              <a:tr h="25655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600" b="1" i="0" u="none" strike="noStrike" dirty="0">
                          <a:solidFill>
                            <a:schemeClr val="bg1"/>
                          </a:solidFill>
                          <a:effectLst/>
                          <a:latin typeface="Poppins" pitchFamily="2" charset="77"/>
                          <a:cs typeface="Poppins" pitchFamily="2" charset="77"/>
                        </a:rPr>
                        <a:t>Emergency Air Ambulance Transport Protection</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230871">
                        <a:alpha val="5098"/>
                      </a:srgbClr>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031170236"/>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Hospital to Hospital Ground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437938605"/>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Hospital to Hospital Air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061391966"/>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Repatriation to Hospital Near Home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2</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09102074"/>
                  </a:ext>
                </a:extLst>
              </a:tr>
              <a:tr h="335238">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Emergency Water Ambulance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lvl="0" algn="l" fontAlgn="ctr">
                        <a:buNone/>
                      </a:pPr>
                      <a:endParaRPr lang="en-US" sz="600" b="0" i="0" u="none" strike="noStrike"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lvl="0" algn="l" fontAlgn="ctr">
                        <a:buNone/>
                      </a:pPr>
                      <a:endParaRPr lang="en-US" sz="600" b="0" i="0" u="none" strike="noStrike"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lvl="0" algn="l" fontAlgn="ctr">
                        <a:buNone/>
                      </a:pPr>
                      <a:r>
                        <a:rPr lang="en-US" sz="600" b="0" i="0" u="none" strike="noStrike" dirty="0">
                          <a:solidFill>
                            <a:srgbClr val="454548"/>
                          </a:solidFill>
                          <a:effectLst/>
                          <a:latin typeface="Open Sans" pitchFamily="2" charset="0"/>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117632133"/>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Treat and No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$500 max per claim, limit 2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23230550"/>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Minor Return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941727503"/>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Pet Return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$2,500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3</a:t>
                      </a: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010010221"/>
                  </a:ext>
                </a:extLst>
              </a:tr>
              <a:tr h="273664">
                <a:tc>
                  <a:txBody>
                    <a:body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$5k max, limit 2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50451570"/>
                  </a:ext>
                </a:extLst>
              </a:tr>
              <a:tr h="273664">
                <a:tc>
                  <a:txBody>
                    <a:body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algn="l" fontAlgn="ctr">
                        <a:buNone/>
                      </a:pPr>
                      <a:r>
                        <a:rPr lang="en-US" sz="600" b="0" i="0" u="none" strike="noStrike">
                          <a:solidFill>
                            <a:srgbClr val="454548"/>
                          </a:solidFill>
                          <a:effectLst/>
                          <a:latin typeface="Open Sans" pitchFamily="2" charset="0"/>
                          <a:ea typeface="Open Sans" pitchFamily="2" charset="0"/>
                          <a:cs typeface="Open Sans" pitchFamily="2" charset="0"/>
                        </a:rPr>
                        <a:t>$500 max pp</a:t>
                      </a:r>
                      <a:r>
                        <a:rPr lang="en-US" sz="600" b="0" i="0" u="none" strike="noStrike" baseline="30000">
                          <a:solidFill>
                            <a:srgbClr val="454548"/>
                          </a:solidFill>
                          <a:effectLst/>
                          <a:latin typeface="Open Sans" pitchFamily="2" charset="0"/>
                          <a:ea typeface="Open Sans" pitchFamily="2" charset="0"/>
                          <a:cs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2463082439"/>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Patient Return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3301384044"/>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Companion Emergency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860495178"/>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Hospital Visitor Air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1357928309"/>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Vehicle &amp; RV Return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450401088"/>
                  </a:ext>
                </a:extLst>
              </a:tr>
              <a:tr h="21208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Organ Retrieval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284330877"/>
                  </a:ext>
                </a:extLst>
              </a:tr>
              <a:tr h="2736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Organ Recipient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Open Sans" pitchFamily="2" charset="0"/>
                          <a:ea typeface="+mn-ea"/>
                          <a:cs typeface="+mn-cs"/>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298174993"/>
                  </a:ext>
                </a:extLst>
              </a:tr>
              <a:tr h="283926">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chemeClr val="bg1"/>
                          </a:solidFill>
                          <a:effectLst/>
                          <a:latin typeface="Poppins" pitchFamily="2" charset="77"/>
                          <a:cs typeface="Poppins" pitchFamily="2" charset="77"/>
                        </a:rPr>
                        <a:t>Mortal Remains Return Transport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mn-ea"/>
                          <a:cs typeface="+mn-cs"/>
                        </a:rPr>
                        <a:t>---</a:t>
                      </a: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tc gridSpan="2">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30871">
                        <a:alpha val="5098"/>
                      </a:srgbClr>
                    </a:solidFill>
                  </a:tcPr>
                </a:tc>
                <a:tc hMerge="1">
                  <a:txBody>
                    <a:bodyPr/>
                    <a:lstStyle/>
                    <a:p>
                      <a:endParaRPr lang="en-US"/>
                    </a:p>
                  </a:txBody>
                  <a:tcPr/>
                </a:tc>
                <a:extLst>
                  <a:ext uri="{0D108BD9-81ED-4DB2-BD59-A6C34878D82A}">
                    <a16:rowId xmlns:a16="http://schemas.microsoft.com/office/drawing/2014/main" val="721295802"/>
                  </a:ext>
                </a:extLst>
              </a:tr>
              <a:tr h="0">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177441">
                <a:tc>
                  <a:txBody>
                    <a:bodyPr/>
                    <a:lstStyle/>
                    <a:p>
                      <a:pPr algn="l" fontAlgn="t">
                        <a:buNone/>
                      </a:pPr>
                      <a:r>
                        <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$9</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prstDash val="soli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5098"/>
                      </a:schemeClr>
                    </a:solidFill>
                  </a:tcPr>
                </a:tc>
                <a:tc hMerge="1">
                  <a:txBody>
                    <a:bodyPr/>
                    <a:lstStyle/>
                    <a:p>
                      <a:endParaRPr lang="en-US"/>
                    </a:p>
                  </a:txBody>
                  <a:tcPr/>
                </a:tc>
                <a:extLst>
                  <a:ext uri="{0D108BD9-81ED-4DB2-BD59-A6C34878D82A}">
                    <a16:rowId xmlns:a16="http://schemas.microsoft.com/office/drawing/2014/main" val="895903470"/>
                  </a:ext>
                </a:extLst>
              </a:tr>
              <a:tr h="27432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rPr>
                        <a:t>Scan for product guide &gt;&gt;&gt;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6"/>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7"/>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423576154"/>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677</TotalTime>
  <Words>1898</Words>
  <Application>Microsoft Office PowerPoint</Application>
  <PresentationFormat>Custom</PresentationFormat>
  <Paragraphs>236</Paragraphs>
  <Slides>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3</cp:revision>
  <cp:lastPrinted>2026-03-25T14:43:42Z</cp:lastPrinted>
  <dcterms:created xsi:type="dcterms:W3CDTF">2024-03-14T18:51:59Z</dcterms:created>
  <dcterms:modified xsi:type="dcterms:W3CDTF">2026-06-26T14:53:50Z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