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6"/>
  </p:notesMasterIdLst>
  <p:handoutMasterIdLst>
    <p:handoutMasterId r:id="rId7"/>
  </p:handoutMasterIdLst>
  <p:sldIdLst>
    <p:sldId id="262" r:id="rId2"/>
    <p:sldId id="258" r:id="rId3"/>
    <p:sldId id="261" r:id="rId4"/>
    <p:sldId id="263" r:id="rId5"/>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85FFD89-4FBB-40AE-9C68-F38CFDEF9273}">
          <p14:sldIdLst>
            <p14:sldId id="262"/>
          </p14:sldIdLst>
        </p14:section>
        <p14:section name="Two page version" id="{341B911A-C491-43F8-AAA6-A696E6DBF332}">
          <p14:sldIdLst>
            <p14:sldId id="258"/>
            <p14:sldId id="261"/>
          </p14:sldIdLst>
        </p14:section>
        <p14:section name="One page version" id="{8165AE70-829A-43E3-A72E-0199C5EA5D33}">
          <p14:sldIdLst>
            <p14:sldId id="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4548"/>
    <a:srgbClr val="CEC4CC"/>
    <a:srgbClr val="545456"/>
    <a:srgbClr val="D3C9E0"/>
    <a:srgbClr val="54378D"/>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012417-10B8-4127-850B-72EA6CF31559}" v="59" dt="2026-06-25T23:19:45.9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47" autoAdjust="0"/>
  </p:normalViewPr>
  <p:slideViewPr>
    <p:cSldViewPr snapToGrid="0">
      <p:cViewPr varScale="1">
        <p:scale>
          <a:sx n="53" d="100"/>
          <a:sy n="53" d="100"/>
        </p:scale>
        <p:origin x="2539" y="53"/>
      </p:cViewPr>
      <p:guideLst/>
    </p:cSldViewPr>
  </p:slideViewPr>
  <p:notesTextViewPr>
    <p:cViewPr>
      <p:scale>
        <a:sx n="1" d="1"/>
        <a:sy n="1" d="1"/>
      </p:scale>
      <p:origin x="0" y="0"/>
    </p:cViewPr>
  </p:notesTextViewPr>
  <p:notesViewPr>
    <p:cSldViewPr snapToGrid="0">
      <p:cViewPr varScale="1">
        <p:scale>
          <a:sx n="61" d="100"/>
          <a:sy n="61" d="100"/>
        </p:scale>
        <p:origin x="2342"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delSld modSld sldOrd modMainMaster addSection modSection">
      <pc:chgData name="Elise Yancey" userId="da350038-5415-440d-a3a0-39230d3f8ae8" providerId="ADAL" clId="{FE0FE473-AB6C-4F8A-A7A5-BCAE2A980BC8}" dt="2026-06-26T14:53:36.021" v="4250" actId="1038"/>
      <pc:docMkLst>
        <pc:docMk/>
      </pc:docMkLst>
      <pc:sldChg chg="mod chgLayout">
        <pc:chgData name="Elise Yancey" userId="da350038-5415-440d-a3a0-39230d3f8ae8" providerId="ADAL" clId="{FE0FE473-AB6C-4F8A-A7A5-BCAE2A980BC8}" dt="2026-06-25T23:11:03.736" v="4188" actId="6264"/>
        <pc:sldMkLst>
          <pc:docMk/>
          <pc:sldMk cId="1454403719" sldId="258"/>
        </pc:sldMkLst>
      </pc:sldChg>
      <pc:sldChg chg="modSp mod modNotesTx">
        <pc:chgData name="Elise Yancey" userId="da350038-5415-440d-a3a0-39230d3f8ae8" providerId="ADAL" clId="{FE0FE473-AB6C-4F8A-A7A5-BCAE2A980BC8}" dt="2026-06-25T23:19:45.998" v="4236"/>
        <pc:sldMkLst>
          <pc:docMk/>
          <pc:sldMk cId="3395868442" sldId="261"/>
        </pc:sldMkLst>
        <pc:graphicFrameChg chg="mod modGraphic">
          <ac:chgData name="Elise Yancey" userId="da350038-5415-440d-a3a0-39230d3f8ae8" providerId="ADAL" clId="{FE0FE473-AB6C-4F8A-A7A5-BCAE2A980BC8}" dt="2026-06-25T23:19:45.998" v="4236"/>
          <ac:graphicFrameMkLst>
            <pc:docMk/>
            <pc:sldMk cId="3395868442" sldId="261"/>
            <ac:graphicFrameMk id="8" creationId="{8414C93F-25C5-BDA1-07F4-36F0F8C725DE}"/>
          </ac:graphicFrameMkLst>
        </pc:graphicFrameChg>
      </pc:sldChg>
      <pc:sldChg chg="addSp modSp new mod ord modShow">
        <pc:chgData name="Elise Yancey" userId="da350038-5415-440d-a3a0-39230d3f8ae8" providerId="ADAL" clId="{FE0FE473-AB6C-4F8A-A7A5-BCAE2A980BC8}" dt="2026-06-26T14:53:36.021" v="4250" actId="1038"/>
        <pc:sldMkLst>
          <pc:docMk/>
          <pc:sldMk cId="3527842501" sldId="262"/>
        </pc:sldMkLst>
        <pc:spChg chg="mod">
          <ac:chgData name="Elise Yancey" userId="da350038-5415-440d-a3a0-39230d3f8ae8" providerId="ADAL" clId="{FE0FE473-AB6C-4F8A-A7A5-BCAE2A980BC8}" dt="2026-06-25T22:09:19.996" v="3607" actId="20577"/>
          <ac:spMkLst>
            <pc:docMk/>
            <pc:sldMk cId="3527842501" sldId="262"/>
            <ac:spMk id="6" creationId="{ECAD7F02-C664-35E4-1F5A-15734210156E}"/>
          </ac:spMkLst>
        </pc:spChg>
        <pc:spChg chg="mod">
          <ac:chgData name="Elise Yancey" userId="da350038-5415-440d-a3a0-39230d3f8ae8" providerId="ADAL" clId="{FE0FE473-AB6C-4F8A-A7A5-BCAE2A980BC8}" dt="2026-06-25T22:08:35.885" v="3529" actId="20577"/>
          <ac:spMkLst>
            <pc:docMk/>
            <pc:sldMk cId="3527842501" sldId="262"/>
            <ac:spMk id="8" creationId="{F6C71DC9-8F53-8179-A757-32B13EF0BCEF}"/>
          </ac:spMkLst>
        </pc:spChg>
        <pc:picChg chg="mod">
          <ac:chgData name="Elise Yancey" userId="da350038-5415-440d-a3a0-39230d3f8ae8" providerId="ADAL" clId="{FE0FE473-AB6C-4F8A-A7A5-BCAE2A980BC8}" dt="2026-06-26T14:53:36.021" v="4250" actId="1038"/>
          <ac:picMkLst>
            <pc:docMk/>
            <pc:sldMk cId="3527842501" sldId="262"/>
            <ac:picMk id="4" creationId="{5635F381-34D0-4886-D50C-24483FD61BBC}"/>
          </ac:picMkLst>
        </pc:picChg>
      </pc:sldChg>
      <pc:sldChg chg="addSp delSp modSp new mod modNotesTx">
        <pc:chgData name="Elise Yancey" userId="da350038-5415-440d-a3a0-39230d3f8ae8" providerId="ADAL" clId="{FE0FE473-AB6C-4F8A-A7A5-BCAE2A980BC8}" dt="2026-06-25T22:59:04.402" v="4186" actId="207"/>
        <pc:sldMkLst>
          <pc:docMk/>
          <pc:sldMk cId="3900529951" sldId="263"/>
        </pc:sldMkLst>
        <pc:spChg chg="add mod">
          <ac:chgData name="Elise Yancey" userId="da350038-5415-440d-a3a0-39230d3f8ae8" providerId="ADAL" clId="{FE0FE473-AB6C-4F8A-A7A5-BCAE2A980BC8}" dt="2026-06-25T22:25:20.938" v="3979" actId="207"/>
          <ac:spMkLst>
            <pc:docMk/>
            <pc:sldMk cId="3900529951" sldId="263"/>
            <ac:spMk id="4" creationId="{5EAB9C9B-84F3-E2FD-2F8B-847E2776E382}"/>
          </ac:spMkLst>
        </pc:spChg>
        <pc:spChg chg="add mod">
          <ac:chgData name="Elise Yancey" userId="da350038-5415-440d-a3a0-39230d3f8ae8" providerId="ADAL" clId="{FE0FE473-AB6C-4F8A-A7A5-BCAE2A980BC8}" dt="2026-06-25T22:27:39.319" v="4001" actId="1037"/>
          <ac:spMkLst>
            <pc:docMk/>
            <pc:sldMk cId="3900529951" sldId="263"/>
            <ac:spMk id="14" creationId="{40950044-5C86-108B-A0D8-D1F0D32BEC27}"/>
          </ac:spMkLst>
        </pc:spChg>
        <pc:spChg chg="add mod">
          <ac:chgData name="Elise Yancey" userId="da350038-5415-440d-a3a0-39230d3f8ae8" providerId="ADAL" clId="{FE0FE473-AB6C-4F8A-A7A5-BCAE2A980BC8}" dt="2026-06-25T22:27:39.319" v="4001" actId="1037"/>
          <ac:spMkLst>
            <pc:docMk/>
            <pc:sldMk cId="3900529951" sldId="263"/>
            <ac:spMk id="15" creationId="{ADF7EACB-8695-66F1-1902-AF982B1B0C04}"/>
          </ac:spMkLst>
        </pc:spChg>
        <pc:spChg chg="add del mod">
          <ac:chgData name="Elise Yancey" userId="da350038-5415-440d-a3a0-39230d3f8ae8" providerId="ADAL" clId="{FE0FE473-AB6C-4F8A-A7A5-BCAE2A980BC8}" dt="2026-06-25T22:27:42.934" v="4003" actId="478"/>
          <ac:spMkLst>
            <pc:docMk/>
            <pc:sldMk cId="3900529951" sldId="263"/>
            <ac:spMk id="16" creationId="{F7FFF093-05CC-36BC-740D-78539FC79582}"/>
          </ac:spMkLst>
        </pc:spChg>
        <pc:grpChg chg="add mod">
          <ac:chgData name="Elise Yancey" userId="da350038-5415-440d-a3a0-39230d3f8ae8" providerId="ADAL" clId="{FE0FE473-AB6C-4F8A-A7A5-BCAE2A980BC8}" dt="2026-06-25T22:22:51.212" v="3815" actId="164"/>
          <ac:grpSpMkLst>
            <pc:docMk/>
            <pc:sldMk cId="3900529951" sldId="263"/>
            <ac:grpSpMk id="11" creationId="{4F3D62EF-D895-DCD9-909E-B52341467BF6}"/>
          </ac:grpSpMkLst>
        </pc:grpChg>
        <pc:grpChg chg="add mod">
          <ac:chgData name="Elise Yancey" userId="da350038-5415-440d-a3a0-39230d3f8ae8" providerId="ADAL" clId="{FE0FE473-AB6C-4F8A-A7A5-BCAE2A980BC8}" dt="2026-06-25T22:27:39.319" v="4001" actId="1037"/>
          <ac:grpSpMkLst>
            <pc:docMk/>
            <pc:sldMk cId="3900529951" sldId="263"/>
            <ac:grpSpMk id="12" creationId="{9BF73404-8BB6-EAE6-7172-D45793C31058}"/>
          </ac:grpSpMkLst>
        </pc:grpChg>
        <pc:graphicFrameChg chg="add mod modGraphic">
          <ac:chgData name="Elise Yancey" userId="da350038-5415-440d-a3a0-39230d3f8ae8" providerId="ADAL" clId="{FE0FE473-AB6C-4F8A-A7A5-BCAE2A980BC8}" dt="2026-06-25T21:55:59.618" v="3395" actId="14100"/>
          <ac:graphicFrameMkLst>
            <pc:docMk/>
            <pc:sldMk cId="3900529951" sldId="263"/>
            <ac:graphicFrameMk id="2" creationId="{2AD505A6-9C2A-67D7-8D30-6ED62480B3AB}"/>
          </ac:graphicFrameMkLst>
        </pc:graphicFrameChg>
        <pc:graphicFrameChg chg="add mod modGraphic">
          <ac:chgData name="Elise Yancey" userId="da350038-5415-440d-a3a0-39230d3f8ae8" providerId="ADAL" clId="{FE0FE473-AB6C-4F8A-A7A5-BCAE2A980BC8}" dt="2026-06-25T22:59:04.402" v="4186" actId="207"/>
          <ac:graphicFrameMkLst>
            <pc:docMk/>
            <pc:sldMk cId="3900529951" sldId="263"/>
            <ac:graphicFrameMk id="3" creationId="{3CF87DA8-DD44-8439-92EB-1F8AAD81A1D7}"/>
          </ac:graphicFrameMkLst>
        </pc:graphicFrameChg>
        <pc:picChg chg="add mod modCrop">
          <ac:chgData name="Elise Yancey" userId="da350038-5415-440d-a3a0-39230d3f8ae8" providerId="ADAL" clId="{FE0FE473-AB6C-4F8A-A7A5-BCAE2A980BC8}" dt="2026-06-25T22:25:50.365" v="3982"/>
          <ac:picMkLst>
            <pc:docMk/>
            <pc:sldMk cId="3900529951" sldId="263"/>
            <ac:picMk id="6" creationId="{A0120FB2-E953-66F3-5C66-4CDEF1100339}"/>
          </ac:picMkLst>
        </pc:picChg>
        <pc:picChg chg="add mod">
          <ac:chgData name="Elise Yancey" userId="da350038-5415-440d-a3a0-39230d3f8ae8" providerId="ADAL" clId="{FE0FE473-AB6C-4F8A-A7A5-BCAE2A980BC8}" dt="2026-06-25T22:25:55.756" v="3983"/>
          <ac:picMkLst>
            <pc:docMk/>
            <pc:sldMk cId="3900529951" sldId="263"/>
            <ac:picMk id="7" creationId="{F2E9F66A-A03F-215F-7299-54FBA327AFB7}"/>
          </ac:picMkLst>
        </pc:picChg>
        <pc:picChg chg="add mod">
          <ac:chgData name="Elise Yancey" userId="da350038-5415-440d-a3a0-39230d3f8ae8" providerId="ADAL" clId="{FE0FE473-AB6C-4F8A-A7A5-BCAE2A980BC8}" dt="2026-06-25T22:25:58.628" v="3984"/>
          <ac:picMkLst>
            <pc:docMk/>
            <pc:sldMk cId="3900529951" sldId="263"/>
            <ac:picMk id="8" creationId="{884E29DD-6A9F-5906-23FD-0967CFCC393D}"/>
          </ac:picMkLst>
        </pc:picChg>
        <pc:picChg chg="add mod">
          <ac:chgData name="Elise Yancey" userId="da350038-5415-440d-a3a0-39230d3f8ae8" providerId="ADAL" clId="{FE0FE473-AB6C-4F8A-A7A5-BCAE2A980BC8}" dt="2026-06-25T22:26:01.365" v="3985"/>
          <ac:picMkLst>
            <pc:docMk/>
            <pc:sldMk cId="3900529951" sldId="263"/>
            <ac:picMk id="9" creationId="{238355F5-E533-BB66-C2EB-112D7E12FC3A}"/>
          </ac:picMkLst>
        </pc:picChg>
        <pc:picChg chg="add mod">
          <ac:chgData name="Elise Yancey" userId="da350038-5415-440d-a3a0-39230d3f8ae8" providerId="ADAL" clId="{FE0FE473-AB6C-4F8A-A7A5-BCAE2A980BC8}" dt="2026-06-25T22:26:04.420" v="3986"/>
          <ac:picMkLst>
            <pc:docMk/>
            <pc:sldMk cId="3900529951" sldId="263"/>
            <ac:picMk id="10" creationId="{C5AB6F12-1F7E-1265-5E58-9711877084B0}"/>
          </ac:picMkLst>
        </pc:picChg>
      </pc:sldChg>
      <pc:sldChg chg="addSp modSp new del mod modClrScheme chgLayout">
        <pc:chgData name="Elise Yancey" userId="da350038-5415-440d-a3a0-39230d3f8ae8" providerId="ADAL" clId="{FE0FE473-AB6C-4F8A-A7A5-BCAE2A980BC8}" dt="2026-06-25T21:58:24.885" v="3464" actId="47"/>
        <pc:sldMkLst>
          <pc:docMk/>
          <pc:sldMk cId="2617692714" sldId="264"/>
        </pc:sldMkLst>
        <pc:graphicFrameChg chg="add mod modGraphic">
          <ac:chgData name="Elise Yancey" userId="da350038-5415-440d-a3a0-39230d3f8ae8" providerId="ADAL" clId="{FE0FE473-AB6C-4F8A-A7A5-BCAE2A980BC8}" dt="2026-06-25T21:56:53.824" v="3417" actId="6549"/>
          <ac:graphicFrameMkLst>
            <pc:docMk/>
            <pc:sldMk cId="2617692714" sldId="264"/>
            <ac:graphicFrameMk id="2" creationId="{C71A899B-247C-CC82-0D8D-FBEBADD99DCF}"/>
          </ac:graphicFrameMkLst>
        </pc:graphicFrameChg>
      </pc:sldChg>
      <pc:sldMasterChg chg="addSldLayout modSldLayout sldLayoutOrd">
        <pc:chgData name="Elise Yancey" userId="da350038-5415-440d-a3a0-39230d3f8ae8" providerId="ADAL" clId="{FE0FE473-AB6C-4F8A-A7A5-BCAE2A980BC8}" dt="2026-06-26T02:01:42.275" v="4244" actId="1038"/>
        <pc:sldMasterMkLst>
          <pc:docMk/>
          <pc:sldMasterMk cId="2042602556" sldId="2147483687"/>
        </pc:sldMasterMkLst>
        <pc:sldLayoutChg chg="ord">
          <pc:chgData name="Elise Yancey" userId="da350038-5415-440d-a3a0-39230d3f8ae8" providerId="ADAL" clId="{FE0FE473-AB6C-4F8A-A7A5-BCAE2A980BC8}" dt="2026-06-25T22:32:59.035" v="4167" actId="20578"/>
          <pc:sldLayoutMkLst>
            <pc:docMk/>
            <pc:sldMasterMk cId="2042602556" sldId="2147483687"/>
            <pc:sldLayoutMk cId="3697553471" sldId="2147483700"/>
          </pc:sldLayoutMkLst>
        </pc:sldLayoutChg>
        <pc:sldLayoutChg chg="modSp">
          <pc:chgData name="Elise Yancey" userId="da350038-5415-440d-a3a0-39230d3f8ae8" providerId="ADAL" clId="{FE0FE473-AB6C-4F8A-A7A5-BCAE2A980BC8}" dt="2026-06-25T22:35:28.902" v="4178"/>
          <pc:sldLayoutMkLst>
            <pc:docMk/>
            <pc:sldMasterMk cId="2042602556" sldId="2147483687"/>
            <pc:sldLayoutMk cId="379408542" sldId="2147483701"/>
          </pc:sldLayoutMkLst>
          <pc:spChg chg="mod">
            <ac:chgData name="Elise Yancey" userId="da350038-5415-440d-a3a0-39230d3f8ae8" providerId="ADAL" clId="{FE0FE473-AB6C-4F8A-A7A5-BCAE2A980BC8}" dt="2026-06-25T22:35:28.902" v="4178"/>
            <ac:spMkLst>
              <pc:docMk/>
              <pc:sldMasterMk cId="2042602556" sldId="2147483687"/>
              <pc:sldLayoutMk cId="379408542" sldId="2147483701"/>
              <ac:spMk id="2" creationId="{C37269B9-5613-0F91-26E1-06E4B6B9898C}"/>
            </ac:spMkLst>
          </pc:spChg>
        </pc:sldLayoutChg>
        <pc:sldLayoutChg chg="modSp mod ord">
          <pc:chgData name="Elise Yancey" userId="da350038-5415-440d-a3a0-39230d3f8ae8" providerId="ADAL" clId="{FE0FE473-AB6C-4F8A-A7A5-BCAE2A980BC8}" dt="2026-06-25T22:35:32.493" v="4179"/>
          <pc:sldLayoutMkLst>
            <pc:docMk/>
            <pc:sldMasterMk cId="2042602556" sldId="2147483687"/>
            <pc:sldLayoutMk cId="816268744" sldId="2147483702"/>
          </pc:sldLayoutMkLst>
          <pc:spChg chg="mod">
            <ac:chgData name="Elise Yancey" userId="da350038-5415-440d-a3a0-39230d3f8ae8" providerId="ADAL" clId="{FE0FE473-AB6C-4F8A-A7A5-BCAE2A980BC8}" dt="2026-06-25T22:35:32.493" v="4179"/>
            <ac:spMkLst>
              <pc:docMk/>
              <pc:sldMasterMk cId="2042602556" sldId="2147483687"/>
              <pc:sldLayoutMk cId="816268744" sldId="2147483702"/>
              <ac:spMk id="2" creationId="{92121261-88F9-82CA-40D2-A916B5C0B998}"/>
            </ac:spMkLst>
          </pc:spChg>
        </pc:sldLayoutChg>
        <pc:sldLayoutChg chg="modSp mod ord">
          <pc:chgData name="Elise Yancey" userId="da350038-5415-440d-a3a0-39230d3f8ae8" providerId="ADAL" clId="{FE0FE473-AB6C-4F8A-A7A5-BCAE2A980BC8}" dt="2026-06-25T22:33:00.666" v="4168" actId="20578"/>
          <pc:sldLayoutMkLst>
            <pc:docMk/>
            <pc:sldMasterMk cId="2042602556" sldId="2147483687"/>
            <pc:sldLayoutMk cId="1448560521" sldId="2147483703"/>
          </pc:sldLayoutMkLst>
          <pc:spChg chg="mod">
            <ac:chgData name="Elise Yancey" userId="da350038-5415-440d-a3a0-39230d3f8ae8" providerId="ADAL" clId="{FE0FE473-AB6C-4F8A-A7A5-BCAE2A980BC8}" dt="2026-06-25T21:45:02.035" v="3332" actId="20577"/>
            <ac:spMkLst>
              <pc:docMk/>
              <pc:sldMasterMk cId="2042602556" sldId="2147483687"/>
              <pc:sldLayoutMk cId="1448560521" sldId="2147483703"/>
              <ac:spMk id="2" creationId="{C29B7D42-1E2D-86B8-1862-1A368F5EA893}"/>
            </ac:spMkLst>
          </pc:spChg>
        </pc:sldLayoutChg>
        <pc:sldLayoutChg chg="addSp delSp modSp mod ord">
          <pc:chgData name="Elise Yancey" userId="da350038-5415-440d-a3a0-39230d3f8ae8" providerId="ADAL" clId="{FE0FE473-AB6C-4F8A-A7A5-BCAE2A980BC8}" dt="2026-06-25T22:35:16.972" v="4177" actId="20577"/>
          <pc:sldLayoutMkLst>
            <pc:docMk/>
            <pc:sldMasterMk cId="2042602556" sldId="2147483687"/>
            <pc:sldLayoutMk cId="4149246436" sldId="2147483704"/>
          </pc:sldLayoutMkLst>
          <pc:spChg chg="add del">
            <ac:chgData name="Elise Yancey" userId="da350038-5415-440d-a3a0-39230d3f8ae8" providerId="ADAL" clId="{FE0FE473-AB6C-4F8A-A7A5-BCAE2A980BC8}" dt="2026-06-25T22:35:04.602" v="4171" actId="478"/>
            <ac:spMkLst>
              <pc:docMk/>
              <pc:sldMasterMk cId="2042602556" sldId="2147483687"/>
              <pc:sldLayoutMk cId="4149246436" sldId="2147483704"/>
              <ac:spMk id="3" creationId="{5CCB47CA-BD4F-C29E-D46C-D2E8DEB8DE20}"/>
            </ac:spMkLst>
          </pc:spChg>
          <pc:spChg chg="add mod">
            <ac:chgData name="Elise Yancey" userId="da350038-5415-440d-a3a0-39230d3f8ae8" providerId="ADAL" clId="{FE0FE473-AB6C-4F8A-A7A5-BCAE2A980BC8}" dt="2026-06-25T22:35:16.972" v="4177" actId="20577"/>
            <ac:spMkLst>
              <pc:docMk/>
              <pc:sldMasterMk cId="2042602556" sldId="2147483687"/>
              <pc:sldLayoutMk cId="4149246436" sldId="2147483704"/>
              <ac:spMk id="4" creationId="{F48DB290-9133-30D2-FC38-41FE505323E8}"/>
            </ac:spMkLst>
          </pc:spChg>
        </pc:sldLayoutChg>
        <pc:sldLayoutChg chg="addSp delSp modSp add mod ord modTransition">
          <pc:chgData name="Elise Yancey" userId="da350038-5415-440d-a3a0-39230d3f8ae8" providerId="ADAL" clId="{FE0FE473-AB6C-4F8A-A7A5-BCAE2A980BC8}" dt="2026-06-26T02:01:42.275" v="4244" actId="1038"/>
          <pc:sldLayoutMkLst>
            <pc:docMk/>
            <pc:sldMasterMk cId="2042602556" sldId="2147483687"/>
            <pc:sldLayoutMk cId="484304667" sldId="2147483705"/>
          </pc:sldLayoutMkLst>
          <pc:spChg chg="mod">
            <ac:chgData name="Elise Yancey" userId="da350038-5415-440d-a3a0-39230d3f8ae8" providerId="ADAL" clId="{FE0FE473-AB6C-4F8A-A7A5-BCAE2A980BC8}" dt="2026-06-25T22:35:38.237" v="4180"/>
            <ac:spMkLst>
              <pc:docMk/>
              <pc:sldMasterMk cId="2042602556" sldId="2147483687"/>
              <pc:sldLayoutMk cId="484304667" sldId="2147483705"/>
              <ac:spMk id="2" creationId="{C37269B9-5613-0F91-26E1-06E4B6B9898C}"/>
            </ac:spMkLst>
          </pc:spChg>
          <pc:spChg chg="mod">
            <ac:chgData name="Elise Yancey" userId="da350038-5415-440d-a3a0-39230d3f8ae8" providerId="ADAL" clId="{FE0FE473-AB6C-4F8A-A7A5-BCAE2A980BC8}" dt="2026-06-25T22:16:58.037" v="3761" actId="1076"/>
            <ac:spMkLst>
              <pc:docMk/>
              <pc:sldMasterMk cId="2042602556" sldId="2147483687"/>
              <pc:sldLayoutMk cId="484304667" sldId="2147483705"/>
              <ac:spMk id="4" creationId="{3542E65E-E973-7FDF-8DDB-E9F8A932A0BA}"/>
            </ac:spMkLst>
          </pc:spChg>
          <pc:spChg chg="mod">
            <ac:chgData name="Elise Yancey" userId="da350038-5415-440d-a3a0-39230d3f8ae8" providerId="ADAL" clId="{FE0FE473-AB6C-4F8A-A7A5-BCAE2A980BC8}" dt="2026-06-25T22:16:51.736" v="3760" actId="1076"/>
            <ac:spMkLst>
              <pc:docMk/>
              <pc:sldMasterMk cId="2042602556" sldId="2147483687"/>
              <pc:sldLayoutMk cId="484304667" sldId="2147483705"/>
              <ac:spMk id="5" creationId="{3DF35F76-FCF4-4A33-9126-5DB412AE3900}"/>
            </ac:spMkLst>
          </pc:spChg>
          <pc:spChg chg="del">
            <ac:chgData name="Elise Yancey" userId="da350038-5415-440d-a3a0-39230d3f8ae8" providerId="ADAL" clId="{FE0FE473-AB6C-4F8A-A7A5-BCAE2A980BC8}" dt="2026-06-25T21:21:29.041" v="1888" actId="478"/>
            <ac:spMkLst>
              <pc:docMk/>
              <pc:sldMasterMk cId="2042602556" sldId="2147483687"/>
              <pc:sldLayoutMk cId="484304667" sldId="2147483705"/>
              <ac:spMk id="6" creationId="{C3AA3DF9-BBEE-C651-5D3F-90685D4152BA}"/>
            </ac:spMkLst>
          </pc:spChg>
          <pc:spChg chg="mod">
            <ac:chgData name="Elise Yancey" userId="da350038-5415-440d-a3a0-39230d3f8ae8" providerId="ADAL" clId="{FE0FE473-AB6C-4F8A-A7A5-BCAE2A980BC8}" dt="2026-06-25T21:46:25.485" v="3361" actId="1076"/>
            <ac:spMkLst>
              <pc:docMk/>
              <pc:sldMasterMk cId="2042602556" sldId="2147483687"/>
              <pc:sldLayoutMk cId="484304667" sldId="2147483705"/>
              <ac:spMk id="7" creationId="{F397B3A4-E53C-5D63-1E6E-2E7067EF9F37}"/>
            </ac:spMkLst>
          </pc:spChg>
          <pc:spChg chg="add mod">
            <ac:chgData name="Elise Yancey" userId="da350038-5415-440d-a3a0-39230d3f8ae8" providerId="ADAL" clId="{FE0FE473-AB6C-4F8A-A7A5-BCAE2A980BC8}" dt="2026-06-25T21:25:48.184" v="1936" actId="1076"/>
            <ac:spMkLst>
              <pc:docMk/>
              <pc:sldMasterMk cId="2042602556" sldId="2147483687"/>
              <pc:sldLayoutMk cId="484304667" sldId="2147483705"/>
              <ac:spMk id="12" creationId="{7F40494B-79B8-0985-86C5-63C52391E2A6}"/>
            </ac:spMkLst>
          </pc:spChg>
          <pc:spChg chg="add del mod">
            <ac:chgData name="Elise Yancey" userId="da350038-5415-440d-a3a0-39230d3f8ae8" providerId="ADAL" clId="{FE0FE473-AB6C-4F8A-A7A5-BCAE2A980BC8}" dt="2026-06-25T21:39:00.918" v="3133" actId="478"/>
            <ac:spMkLst>
              <pc:docMk/>
              <pc:sldMasterMk cId="2042602556" sldId="2147483687"/>
              <pc:sldLayoutMk cId="484304667" sldId="2147483705"/>
              <ac:spMk id="16" creationId="{89CD61EE-6A4F-4160-CC7B-0C99059C9186}"/>
            </ac:spMkLst>
          </pc:spChg>
          <pc:spChg chg="add del mod">
            <ac:chgData name="Elise Yancey" userId="da350038-5415-440d-a3a0-39230d3f8ae8" providerId="ADAL" clId="{FE0FE473-AB6C-4F8A-A7A5-BCAE2A980BC8}" dt="2026-06-25T21:38:59.260" v="3132" actId="478"/>
            <ac:spMkLst>
              <pc:docMk/>
              <pc:sldMasterMk cId="2042602556" sldId="2147483687"/>
              <pc:sldLayoutMk cId="484304667" sldId="2147483705"/>
              <ac:spMk id="18" creationId="{CAEDEEC1-AC27-043A-C304-BA7387F9AC62}"/>
            </ac:spMkLst>
          </pc:spChg>
          <pc:spChg chg="add del mod">
            <ac:chgData name="Elise Yancey" userId="da350038-5415-440d-a3a0-39230d3f8ae8" providerId="ADAL" clId="{FE0FE473-AB6C-4F8A-A7A5-BCAE2A980BC8}" dt="2026-06-25T21:30:20.068" v="2192" actId="478"/>
            <ac:spMkLst>
              <pc:docMk/>
              <pc:sldMasterMk cId="2042602556" sldId="2147483687"/>
              <pc:sldLayoutMk cId="484304667" sldId="2147483705"/>
              <ac:spMk id="20" creationId="{DF0E89F9-0C42-F6A5-A749-5C19C2090982}"/>
            </ac:spMkLst>
          </pc:spChg>
          <pc:spChg chg="add mod">
            <ac:chgData name="Elise Yancey" userId="da350038-5415-440d-a3a0-39230d3f8ae8" providerId="ADAL" clId="{FE0FE473-AB6C-4F8A-A7A5-BCAE2A980BC8}" dt="2026-06-25T21:53:31.730" v="3386" actId="1076"/>
            <ac:spMkLst>
              <pc:docMk/>
              <pc:sldMasterMk cId="2042602556" sldId="2147483687"/>
              <pc:sldLayoutMk cId="484304667" sldId="2147483705"/>
              <ac:spMk id="21" creationId="{5EF52F45-D782-4B4C-D783-DF99E052E3EF}"/>
            </ac:spMkLst>
          </pc:spChg>
          <pc:spChg chg="add mod">
            <ac:chgData name="Elise Yancey" userId="da350038-5415-440d-a3a0-39230d3f8ae8" providerId="ADAL" clId="{FE0FE473-AB6C-4F8A-A7A5-BCAE2A980BC8}" dt="2026-06-26T01:22:32.318" v="4238" actId="14100"/>
            <ac:spMkLst>
              <pc:docMk/>
              <pc:sldMasterMk cId="2042602556" sldId="2147483687"/>
              <pc:sldLayoutMk cId="484304667" sldId="2147483705"/>
              <ac:spMk id="22" creationId="{D8F05802-CDE7-D7B4-9C83-1EB330565BFA}"/>
            </ac:spMkLst>
          </pc:spChg>
          <pc:spChg chg="add mod">
            <ac:chgData name="Elise Yancey" userId="da350038-5415-440d-a3a0-39230d3f8ae8" providerId="ADAL" clId="{FE0FE473-AB6C-4F8A-A7A5-BCAE2A980BC8}" dt="2026-06-25T22:16:35.585" v="3758" actId="1037"/>
            <ac:spMkLst>
              <pc:docMk/>
              <pc:sldMasterMk cId="2042602556" sldId="2147483687"/>
              <pc:sldLayoutMk cId="484304667" sldId="2147483705"/>
              <ac:spMk id="27" creationId="{5E673CDB-78B0-DE30-7806-743CF912611D}"/>
            </ac:spMkLst>
          </pc:spChg>
          <pc:spChg chg="add del mod">
            <ac:chgData name="Elise Yancey" userId="da350038-5415-440d-a3a0-39230d3f8ae8" providerId="ADAL" clId="{FE0FE473-AB6C-4F8A-A7A5-BCAE2A980BC8}" dt="2026-06-25T21:43:38.769" v="3197" actId="478"/>
            <ac:spMkLst>
              <pc:docMk/>
              <pc:sldMasterMk cId="2042602556" sldId="2147483687"/>
              <pc:sldLayoutMk cId="484304667" sldId="2147483705"/>
              <ac:spMk id="29" creationId="{A855E8C4-31A9-586A-BC96-E7815F90EBD1}"/>
            </ac:spMkLst>
          </pc:spChg>
          <pc:spChg chg="add del">
            <ac:chgData name="Elise Yancey" userId="da350038-5415-440d-a3a0-39230d3f8ae8" providerId="ADAL" clId="{FE0FE473-AB6C-4F8A-A7A5-BCAE2A980BC8}" dt="2026-06-25T22:14:56.309" v="3637" actId="22"/>
            <ac:spMkLst>
              <pc:docMk/>
              <pc:sldMasterMk cId="2042602556" sldId="2147483687"/>
              <pc:sldLayoutMk cId="484304667" sldId="2147483705"/>
              <ac:spMk id="37" creationId="{446589DD-5A7F-7B45-E3E2-B03851A53A1D}"/>
            </ac:spMkLst>
          </pc:spChg>
          <pc:spChg chg="add del mod">
            <ac:chgData name="Elise Yancey" userId="da350038-5415-440d-a3a0-39230d3f8ae8" providerId="ADAL" clId="{FE0FE473-AB6C-4F8A-A7A5-BCAE2A980BC8}" dt="2026-06-25T22:17:30.159" v="3769" actId="478"/>
            <ac:spMkLst>
              <pc:docMk/>
              <pc:sldMasterMk cId="2042602556" sldId="2147483687"/>
              <pc:sldLayoutMk cId="484304667" sldId="2147483705"/>
              <ac:spMk id="39" creationId="{AD64C740-6860-05F9-4AD6-871888A246A6}"/>
            </ac:spMkLst>
          </pc:spChg>
          <pc:spChg chg="add del mod">
            <ac:chgData name="Elise Yancey" userId="da350038-5415-440d-a3a0-39230d3f8ae8" providerId="ADAL" clId="{FE0FE473-AB6C-4F8A-A7A5-BCAE2A980BC8}" dt="2026-06-25T22:16:04.624" v="3650" actId="478"/>
            <ac:spMkLst>
              <pc:docMk/>
              <pc:sldMasterMk cId="2042602556" sldId="2147483687"/>
              <pc:sldLayoutMk cId="484304667" sldId="2147483705"/>
              <ac:spMk id="40" creationId="{69B0EB9E-766C-2C84-D1B2-B431C9AFD74B}"/>
            </ac:spMkLst>
          </pc:spChg>
          <pc:spChg chg="add del mod">
            <ac:chgData name="Elise Yancey" userId="da350038-5415-440d-a3a0-39230d3f8ae8" providerId="ADAL" clId="{FE0FE473-AB6C-4F8A-A7A5-BCAE2A980BC8}" dt="2026-06-25T22:17:29.474" v="3768" actId="478"/>
            <ac:spMkLst>
              <pc:docMk/>
              <pc:sldMasterMk cId="2042602556" sldId="2147483687"/>
              <pc:sldLayoutMk cId="484304667" sldId="2147483705"/>
              <ac:spMk id="41" creationId="{C9F129CA-7300-D93F-75B6-0D9B0276D8BA}"/>
            </ac:spMkLst>
          </pc:spChg>
          <pc:graphicFrameChg chg="add del mod">
            <ac:chgData name="Elise Yancey" userId="da350038-5415-440d-a3a0-39230d3f8ae8" providerId="ADAL" clId="{FE0FE473-AB6C-4F8A-A7A5-BCAE2A980BC8}" dt="2026-06-25T22:17:35.118" v="3770" actId="478"/>
            <ac:graphicFrameMkLst>
              <pc:docMk/>
              <pc:sldMasterMk cId="2042602556" sldId="2147483687"/>
              <pc:sldLayoutMk cId="484304667" sldId="2147483705"/>
              <ac:graphicFrameMk id="38" creationId="{D43ABB00-165C-9A3F-F8E0-E2931FAB7A60}"/>
            </ac:graphicFrameMkLst>
          </pc:graphicFrameChg>
          <pc:picChg chg="del mod">
            <ac:chgData name="Elise Yancey" userId="da350038-5415-440d-a3a0-39230d3f8ae8" providerId="ADAL" clId="{FE0FE473-AB6C-4F8A-A7A5-BCAE2A980BC8}" dt="2026-06-25T21:27:21.847" v="2169" actId="478"/>
            <ac:picMkLst>
              <pc:docMk/>
              <pc:sldMasterMk cId="2042602556" sldId="2147483687"/>
              <pc:sldLayoutMk cId="484304667" sldId="2147483705"/>
              <ac:picMk id="3" creationId="{3FC0FB2F-6666-6205-0B3F-985FCE93C540}"/>
            </ac:picMkLst>
          </pc:picChg>
          <pc:picChg chg="add del mod">
            <ac:chgData name="Elise Yancey" userId="da350038-5415-440d-a3a0-39230d3f8ae8" providerId="ADAL" clId="{FE0FE473-AB6C-4F8A-A7A5-BCAE2A980BC8}" dt="2026-06-25T21:52:36.101" v="3364" actId="478"/>
            <ac:picMkLst>
              <pc:docMk/>
              <pc:sldMasterMk cId="2042602556" sldId="2147483687"/>
              <pc:sldLayoutMk cId="484304667" sldId="2147483705"/>
              <ac:picMk id="9" creationId="{444A64A0-DC7D-6F84-B434-2ABDED1D2689}"/>
            </ac:picMkLst>
          </pc:picChg>
          <pc:picChg chg="add del mod">
            <ac:chgData name="Elise Yancey" userId="da350038-5415-440d-a3a0-39230d3f8ae8" providerId="ADAL" clId="{FE0FE473-AB6C-4F8A-A7A5-BCAE2A980BC8}" dt="2026-06-25T21:52:36.101" v="3364" actId="478"/>
            <ac:picMkLst>
              <pc:docMk/>
              <pc:sldMasterMk cId="2042602556" sldId="2147483687"/>
              <pc:sldLayoutMk cId="484304667" sldId="2147483705"/>
              <ac:picMk id="11" creationId="{B789A33C-CDBF-C4C9-D1DF-105B893732C4}"/>
            </ac:picMkLst>
          </pc:picChg>
          <pc:picChg chg="add mod">
            <ac:chgData name="Elise Yancey" userId="da350038-5415-440d-a3a0-39230d3f8ae8" providerId="ADAL" clId="{FE0FE473-AB6C-4F8A-A7A5-BCAE2A980BC8}" dt="2026-06-26T02:01:42.275" v="4244" actId="1038"/>
            <ac:picMkLst>
              <pc:docMk/>
              <pc:sldMasterMk cId="2042602556" sldId="2147483687"/>
              <pc:sldLayoutMk cId="484304667" sldId="2147483705"/>
              <ac:picMk id="14" creationId="{61532940-2D73-2647-2AA0-BE061EABF068}"/>
            </ac:picMkLst>
          </pc:picChg>
          <pc:picChg chg="add del mod modCrop">
            <ac:chgData name="Elise Yancey" userId="da350038-5415-440d-a3a0-39230d3f8ae8" providerId="ADAL" clId="{FE0FE473-AB6C-4F8A-A7A5-BCAE2A980BC8}" dt="2026-06-25T21:52:49.438" v="3367" actId="478"/>
            <ac:picMkLst>
              <pc:docMk/>
              <pc:sldMasterMk cId="2042602556" sldId="2147483687"/>
              <pc:sldLayoutMk cId="484304667" sldId="2147483705"/>
              <ac:picMk id="24" creationId="{1051C8E9-60FE-4824-86B1-D1ABD7B2C7B8}"/>
            </ac:picMkLst>
          </pc:picChg>
          <pc:picChg chg="add del mod">
            <ac:chgData name="Elise Yancey" userId="da350038-5415-440d-a3a0-39230d3f8ae8" providerId="ADAL" clId="{FE0FE473-AB6C-4F8A-A7A5-BCAE2A980BC8}" dt="2026-06-25T21:52:48.609" v="3366" actId="478"/>
            <ac:picMkLst>
              <pc:docMk/>
              <pc:sldMasterMk cId="2042602556" sldId="2147483687"/>
              <pc:sldLayoutMk cId="484304667" sldId="2147483705"/>
              <ac:picMk id="26" creationId="{A13AA73F-6608-6DAF-39C8-BD4F8B4A98EE}"/>
            </ac:picMkLst>
          </pc:picChg>
          <pc:picChg chg="add mod">
            <ac:chgData name="Elise Yancey" userId="da350038-5415-440d-a3a0-39230d3f8ae8" providerId="ADAL" clId="{FE0FE473-AB6C-4F8A-A7A5-BCAE2A980BC8}" dt="2026-06-25T22:17:10.491" v="3767" actId="1037"/>
            <ac:picMkLst>
              <pc:docMk/>
              <pc:sldMasterMk cId="2042602556" sldId="2147483687"/>
              <pc:sldLayoutMk cId="484304667" sldId="2147483705"/>
              <ac:picMk id="31" creationId="{C43A5DBA-1265-B739-EB5A-F204C5E16AC7}"/>
            </ac:picMkLst>
          </pc:picChg>
          <pc:picChg chg="add mod">
            <ac:chgData name="Elise Yancey" userId="da350038-5415-440d-a3a0-39230d3f8ae8" providerId="ADAL" clId="{FE0FE473-AB6C-4F8A-A7A5-BCAE2A980BC8}" dt="2026-06-25T22:15:14.292" v="3639" actId="1076"/>
            <ac:picMkLst>
              <pc:docMk/>
              <pc:sldMasterMk cId="2042602556" sldId="2147483687"/>
              <pc:sldLayoutMk cId="484304667" sldId="2147483705"/>
              <ac:picMk id="33" creationId="{D879CDA7-A178-7896-8DA3-5803A184D00F}"/>
            </ac:picMkLst>
          </pc:picChg>
          <pc:picChg chg="add mod">
            <ac:chgData name="Elise Yancey" userId="da350038-5415-440d-a3a0-39230d3f8ae8" providerId="ADAL" clId="{FE0FE473-AB6C-4F8A-A7A5-BCAE2A980BC8}" dt="2026-06-25T22:16:35.585" v="3758" actId="1037"/>
            <ac:picMkLst>
              <pc:docMk/>
              <pc:sldMasterMk cId="2042602556" sldId="2147483687"/>
              <pc:sldLayoutMk cId="484304667" sldId="2147483705"/>
              <ac:picMk id="35" creationId="{98D03EDB-7F23-C090-D9D8-5CBFA2AB8C6F}"/>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6/26/2026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6/26/2026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dirty="0"/>
              <a:t>5. Don’t forget to fill in the colorful box on the left with the enrollment site information. This is also removable if you prefer.</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20629472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7269B9-5613-0F91-26E1-06E4B6B9898C}"/>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GB-Mem-Enrollment-Guide  06/29</a:t>
            </a:r>
            <a:endParaRPr lang="en-US" sz="1100" dirty="0"/>
          </a:p>
        </p:txBody>
      </p:sp>
      <p:sp>
        <p:nvSpPr>
          <p:cNvPr id="4" name="TextBox 3">
            <a:extLst>
              <a:ext uri="{FF2B5EF4-FFF2-40B4-BE49-F238E27FC236}">
                <a16:creationId xmlns:a16="http://schemas.microsoft.com/office/drawing/2014/main" id="{3542E65E-E973-7FDF-8DDB-E9F8A932A0BA}"/>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4" name="Picture 13">
            <a:extLst>
              <a:ext uri="{FF2B5EF4-FFF2-40B4-BE49-F238E27FC236}">
                <a16:creationId xmlns:a16="http://schemas.microsoft.com/office/drawing/2014/main" id="{61532940-2D73-2647-2AA0-BE061EABF068}"/>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21" name="TextBox 20">
            <a:extLst>
              <a:ext uri="{FF2B5EF4-FFF2-40B4-BE49-F238E27FC236}">
                <a16:creationId xmlns:a16="http://schemas.microsoft.com/office/drawing/2014/main" id="{5EF52F45-D782-4B4C-D783-DF99E052E3EF}"/>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22" name="TextBox 21">
            <a:extLst>
              <a:ext uri="{FF2B5EF4-FFF2-40B4-BE49-F238E27FC236}">
                <a16:creationId xmlns:a16="http://schemas.microsoft.com/office/drawing/2014/main" id="{D8F05802-CDE7-D7B4-9C83-1EB330565BFA}"/>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27" name="TextBox 26">
            <a:extLst>
              <a:ext uri="{FF2B5EF4-FFF2-40B4-BE49-F238E27FC236}">
                <a16:creationId xmlns:a16="http://schemas.microsoft.com/office/drawing/2014/main" id="{5E673CDB-78B0-DE30-7806-743CF912611D}"/>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31" name="Picture 30">
            <a:extLst>
              <a:ext uri="{FF2B5EF4-FFF2-40B4-BE49-F238E27FC236}">
                <a16:creationId xmlns:a16="http://schemas.microsoft.com/office/drawing/2014/main" id="{C43A5DBA-1265-B739-EB5A-F204C5E16AC7}"/>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33" name="Picture 32">
            <a:extLst>
              <a:ext uri="{FF2B5EF4-FFF2-40B4-BE49-F238E27FC236}">
                <a16:creationId xmlns:a16="http://schemas.microsoft.com/office/drawing/2014/main" id="{D879CDA7-A178-7896-8DA3-5803A184D00F}"/>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35" name="Picture 34">
            <a:extLst>
              <a:ext uri="{FF2B5EF4-FFF2-40B4-BE49-F238E27FC236}">
                <a16:creationId xmlns:a16="http://schemas.microsoft.com/office/drawing/2014/main" id="{98D03EDB-7F23-C090-D9D8-5CBFA2AB8C6F}"/>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48430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40" y="9672240"/>
            <a:ext cx="124206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37422"/>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48DB290-9133-30D2-FC38-41FE505323E8}"/>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6/26/2026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191720-77DF-B128-7A02-E7244B714BBE}"/>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4" name="Picture 3">
            <a:extLst>
              <a:ext uri="{FF2B5EF4-FFF2-40B4-BE49-F238E27FC236}">
                <a16:creationId xmlns:a16="http://schemas.microsoft.com/office/drawing/2014/main" id="{5635F381-34D0-4886-D50C-24483FD61BBC}"/>
              </a:ext>
            </a:extLst>
          </p:cNvPr>
          <p:cNvPicPr>
            <a:picLocks noChangeAspect="1"/>
          </p:cNvPicPr>
          <p:nvPr/>
        </p:nvPicPr>
        <p:blipFill>
          <a:blip r:embed="rId2"/>
          <a:stretch>
            <a:fillRect/>
          </a:stretch>
        </p:blipFill>
        <p:spPr>
          <a:xfrm>
            <a:off x="791933" y="577600"/>
            <a:ext cx="2209800" cy="477533"/>
          </a:xfrm>
          <a:prstGeom prst="rect">
            <a:avLst/>
          </a:prstGeom>
        </p:spPr>
      </p:pic>
      <p:sp>
        <p:nvSpPr>
          <p:cNvPr id="6" name="TextBox 5">
            <a:extLst>
              <a:ext uri="{FF2B5EF4-FFF2-40B4-BE49-F238E27FC236}">
                <a16:creationId xmlns:a16="http://schemas.microsoft.com/office/drawing/2014/main" id="{ECAD7F02-C664-35E4-1F5A-15734210156E}"/>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4)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8" name="TextBox 7">
            <a:extLst>
              <a:ext uri="{FF2B5EF4-FFF2-40B4-BE49-F238E27FC236}">
                <a16:creationId xmlns:a16="http://schemas.microsoft.com/office/drawing/2014/main" id="{F6C71DC9-8F53-8179-A757-32B13EF0BCEF}"/>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0" name="TextBox 9">
            <a:extLst>
              <a:ext uri="{FF2B5EF4-FFF2-40B4-BE49-F238E27FC236}">
                <a16:creationId xmlns:a16="http://schemas.microsoft.com/office/drawing/2014/main" id="{826817CE-0210-2194-E281-52B4CA6A86AF}"/>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3175013043"/>
              </p:ext>
            </p:extLst>
          </p:nvPr>
        </p:nvGraphicFramePr>
        <p:xfrm>
          <a:off x="451596" y="1343085"/>
          <a:ext cx="6857999" cy="8042503"/>
        </p:xfrm>
        <a:graphic>
          <a:graphicData uri="http://schemas.openxmlformats.org/drawingml/2006/table">
            <a:tbl>
              <a:tblPr firstRow="1" bandRow="1"/>
              <a:tblGrid>
                <a:gridCol w="4582385">
                  <a:extLst>
                    <a:ext uri="{9D8B030D-6E8A-4147-A177-3AD203B41FA5}">
                      <a16:colId xmlns:a16="http://schemas.microsoft.com/office/drawing/2014/main" val="463931578"/>
                    </a:ext>
                  </a:extLst>
                </a:gridCol>
                <a:gridCol w="369035">
                  <a:extLst>
                    <a:ext uri="{9D8B030D-6E8A-4147-A177-3AD203B41FA5}">
                      <a16:colId xmlns:a16="http://schemas.microsoft.com/office/drawing/2014/main" val="617857949"/>
                    </a:ext>
                  </a:extLst>
                </a:gridCol>
                <a:gridCol w="389503">
                  <a:extLst>
                    <a:ext uri="{9D8B030D-6E8A-4147-A177-3AD203B41FA5}">
                      <a16:colId xmlns:a16="http://schemas.microsoft.com/office/drawing/2014/main" val="2611069059"/>
                    </a:ext>
                  </a:extLst>
                </a:gridCol>
                <a:gridCol w="369035">
                  <a:extLst>
                    <a:ext uri="{9D8B030D-6E8A-4147-A177-3AD203B41FA5}">
                      <a16:colId xmlns:a16="http://schemas.microsoft.com/office/drawing/2014/main" val="1562941862"/>
                    </a:ext>
                  </a:extLst>
                </a:gridCol>
                <a:gridCol w="389503">
                  <a:extLst>
                    <a:ext uri="{9D8B030D-6E8A-4147-A177-3AD203B41FA5}">
                      <a16:colId xmlns:a16="http://schemas.microsoft.com/office/drawing/2014/main" val="824550170"/>
                    </a:ext>
                  </a:extLst>
                </a:gridCol>
                <a:gridCol w="369035">
                  <a:extLst>
                    <a:ext uri="{9D8B030D-6E8A-4147-A177-3AD203B41FA5}">
                      <a16:colId xmlns:a16="http://schemas.microsoft.com/office/drawing/2014/main" val="1783301157"/>
                    </a:ext>
                  </a:extLst>
                </a:gridCol>
                <a:gridCol w="389503">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Emergency Ground Ambulance Transport Protection</a:t>
                      </a:r>
                    </a:p>
                    <a:p>
                      <a:pPr algn="l" fontAlgn="t"/>
                      <a:r>
                        <a:rPr lang="en-US" sz="600" b="0" i="0" u="none" strike="noStrike" dirty="0">
                          <a:solidFill>
                            <a:schemeClr val="accent3">
                              <a:lumMod val="50000"/>
                            </a:schemeClr>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chemeClr val="bg1"/>
                          </a:solidFill>
                          <a:effectLst/>
                          <a:latin typeface="Poppins" pitchFamily="2" charset="77"/>
                          <a:cs typeface="Poppins" pitchFamily="2" charset="77"/>
                        </a:rPr>
                        <a:t>Emergency Air Ambulance Transport Protection</a:t>
                      </a:r>
                    </a:p>
                    <a:p>
                      <a:pPr algn="l" fontAlgn="t"/>
                      <a:r>
                        <a:rPr lang="en-US" sz="600" b="0" i="0" u="none" strike="noStrike" dirty="0">
                          <a:solidFill>
                            <a:schemeClr val="accent3">
                              <a:lumMod val="50000"/>
                            </a:schemeClr>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a:t>
                      </a:r>
                    </a:p>
                    <a:p>
                      <a:pPr algn="l" fontAlgn="t"/>
                      <a:r>
                        <a:rPr lang="en-US" sz="600" b="0" i="0" u="none" strike="noStrike" dirty="0">
                          <a:solidFill>
                            <a:schemeClr val="accent3">
                              <a:lumMod val="50000"/>
                            </a:schemeClr>
                          </a:solidFill>
                          <a:effectLst/>
                          <a:latin typeface="Open Sans" pitchFamily="2" charset="0"/>
                          <a:ea typeface="Open Sans" pitchFamily="2" charset="0"/>
                          <a:cs typeface="Open Sans" pitchFamily="2" charset="0"/>
                        </a:rPr>
                        <a:t>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to Hospital Ground Ambulance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doctor orders a ground ambulance to move you to another hospital for specialized care, MASA will pay for your</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 eligible out-of-pocket expenses.</a:t>
                      </a:r>
                      <a:endParaRPr lang="en-US" sz="600" b="1"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437938605"/>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to Hospital Air Ambulance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doctor orders an air ambulance to transfer you to a different hospital with the necessary level of care, MASA will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Repatriation to Hospital Near Home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Emergency Water Ambulance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 experience a serious medical emergency, MASA will reimburse your eligible out-of-pocket costs up to $2,500 when you’re transported by a water ambulance staffed with emergency personnel who provide care and stabilization during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lvl="0" algn="l" fontAlgn="ctr">
                        <a:buNone/>
                      </a:pPr>
                      <a:r>
                        <a:rPr lang="en-US" sz="600" b="0" i="0" u="none" strike="noStrike" dirty="0">
                          <a:solidFill>
                            <a:srgbClr val="454548"/>
                          </a:solidFill>
                          <a:effectLst/>
                          <a:latin typeface="Open Sans" pitchFamily="2" charset="0"/>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11763213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Treat and No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emergency first responders are summoned to treat you during an emergency but determine you don’t need to be transported, MASA will reimburse up to $500 for eligible out-of-pocket expenses.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$500 max per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$500 max per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23230550"/>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Minor Return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mn-ea"/>
                          <a:cs typeface="+mn-cs"/>
                        </a:rPr>
                        <a:t>---</a:t>
                      </a: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Pet Return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$5k max, limit 2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algn="l" fontAlgn="ctr">
                        <a:buNone/>
                      </a:pPr>
                      <a:r>
                        <a:rPr lang="en-US" sz="600" b="0" i="0" u="none" strike="noStrike">
                          <a:solidFill>
                            <a:srgbClr val="454548"/>
                          </a:solidFill>
                          <a:effectLst/>
                          <a:latin typeface="Open Sans" pitchFamily="2" charset="0"/>
                          <a:ea typeface="Open Sans" pitchFamily="2" charset="0"/>
                          <a:cs typeface="Open Sans" pitchFamily="2" charset="0"/>
                        </a:rPr>
                        <a:t>$500 max pp</a:t>
                      </a:r>
                      <a:r>
                        <a:rPr lang="en-US" sz="600" b="0" i="0" u="none" strike="noStrike" baseline="3000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dirty="0"/>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Patient Return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mn-ea"/>
                          <a:cs typeface="+mn-cs"/>
                        </a:rPr>
                        <a:t>---</a:t>
                      </a: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Companion Emergency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Visitor Air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mn-ea"/>
                          <a:cs typeface="+mn-cs"/>
                        </a:rPr>
                        <a:t>---</a:t>
                      </a: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Vehicle &amp; RV Return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Organ Retrieval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284330877"/>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Organ Recipient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 need an organ transplant, MASA will help arrange and pay for your flight to the airport closest to where the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298174993"/>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Mortal Remains Return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r>
                        <a:rPr lang="en-US" sz="700" b="1" i="0" u="none" strike="noStrike" dirty="0">
                          <a:solidFill>
                            <a:srgbClr val="454548"/>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extLst>
                  <a:ext uri="{0D108BD9-81ED-4DB2-BD59-A6C34878D82A}">
                    <a16:rowId xmlns:a16="http://schemas.microsoft.com/office/drawing/2014/main" val="895903470"/>
                  </a:ext>
                </a:extLst>
              </a:tr>
              <a:tr h="27432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Scan for product guide &gt;&gt;&gt;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4"/>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CF87DA8-DD44-8439-92EB-1F8AAD81A1D7}"/>
              </a:ext>
            </a:extLst>
          </p:cNvPr>
          <p:cNvGraphicFramePr>
            <a:graphicFrameLocks noGrp="1"/>
          </p:cNvGraphicFramePr>
          <p:nvPr>
            <p:extLst>
              <p:ext uri="{D42A27DB-BD31-4B8C-83A1-F6EECF244321}">
                <p14:modId xmlns:p14="http://schemas.microsoft.com/office/powerpoint/2010/main" val="3235070251"/>
              </p:ext>
            </p:extLst>
          </p:nvPr>
        </p:nvGraphicFramePr>
        <p:xfrm>
          <a:off x="2790826" y="3065010"/>
          <a:ext cx="4572002" cy="5551535"/>
        </p:xfrm>
        <a:graphic>
          <a:graphicData uri="http://schemas.openxmlformats.org/drawingml/2006/table">
            <a:tbl>
              <a:tblPr firstRow="1" bandRow="1"/>
              <a:tblGrid>
                <a:gridCol w="1672317">
                  <a:extLst>
                    <a:ext uri="{9D8B030D-6E8A-4147-A177-3AD203B41FA5}">
                      <a16:colId xmlns:a16="http://schemas.microsoft.com/office/drawing/2014/main" val="463931578"/>
                    </a:ext>
                  </a:extLst>
                </a:gridCol>
                <a:gridCol w="242207">
                  <a:extLst>
                    <a:ext uri="{9D8B030D-6E8A-4147-A177-3AD203B41FA5}">
                      <a16:colId xmlns:a16="http://schemas.microsoft.com/office/drawing/2014/main" val="4002189441"/>
                    </a:ext>
                  </a:extLst>
                </a:gridCol>
                <a:gridCol w="442913">
                  <a:extLst>
                    <a:ext uri="{9D8B030D-6E8A-4147-A177-3AD203B41FA5}">
                      <a16:colId xmlns:a16="http://schemas.microsoft.com/office/drawing/2014/main" val="617857949"/>
                    </a:ext>
                  </a:extLst>
                </a:gridCol>
                <a:gridCol w="442913">
                  <a:extLst>
                    <a:ext uri="{9D8B030D-6E8A-4147-A177-3AD203B41FA5}">
                      <a16:colId xmlns:a16="http://schemas.microsoft.com/office/drawing/2014/main" val="2611069059"/>
                    </a:ext>
                  </a:extLst>
                </a:gridCol>
                <a:gridCol w="442913">
                  <a:extLst>
                    <a:ext uri="{9D8B030D-6E8A-4147-A177-3AD203B41FA5}">
                      <a16:colId xmlns:a16="http://schemas.microsoft.com/office/drawing/2014/main" val="1562941862"/>
                    </a:ext>
                  </a:extLst>
                </a:gridCol>
                <a:gridCol w="442913">
                  <a:extLst>
                    <a:ext uri="{9D8B030D-6E8A-4147-A177-3AD203B41FA5}">
                      <a16:colId xmlns:a16="http://schemas.microsoft.com/office/drawing/2014/main" val="824550170"/>
                    </a:ext>
                  </a:extLst>
                </a:gridCol>
                <a:gridCol w="442913">
                  <a:extLst>
                    <a:ext uri="{9D8B030D-6E8A-4147-A177-3AD203B41FA5}">
                      <a16:colId xmlns:a16="http://schemas.microsoft.com/office/drawing/2014/main" val="1783301157"/>
                    </a:ext>
                  </a:extLst>
                </a:gridCol>
                <a:gridCol w="442913">
                  <a:extLst>
                    <a:ext uri="{9D8B030D-6E8A-4147-A177-3AD203B41FA5}">
                      <a16:colId xmlns:a16="http://schemas.microsoft.com/office/drawing/2014/main" val="2323088756"/>
                    </a:ext>
                  </a:extLst>
                </a:gridCol>
              </a:tblGrid>
              <a:tr h="293815">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a:txBody>
                    <a:bodyPr/>
                    <a:lstStyle/>
                    <a:p>
                      <a:pPr lvl="0" algn="l" fontAlgn="ctr">
                        <a:buNone/>
                      </a:pPr>
                      <a:endParaRPr lang="en-US" sz="6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6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6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extLst>
                  <a:ext uri="{0D108BD9-81ED-4DB2-BD59-A6C34878D82A}">
                    <a16:rowId xmlns:a16="http://schemas.microsoft.com/office/drawing/2014/main" val="937156973"/>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Emergency Ground Ambulance Transport Protection</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5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500" b="0" dirty="0">
                          <a:solidFill>
                            <a:srgbClr val="454548"/>
                          </a:solidFill>
                          <a:latin typeface="Webdings" pitchFamily="2" charset="2"/>
                        </a:rPr>
                        <a:t>n </a:t>
                      </a:r>
                      <a:r>
                        <a:rPr lang="en-US" sz="5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500" b="0" dirty="0">
                          <a:solidFill>
                            <a:srgbClr val="454548"/>
                          </a:solidFill>
                          <a:latin typeface="Webdings" pitchFamily="2" charset="2"/>
                        </a:rPr>
                        <a:t>n </a:t>
                      </a:r>
                      <a:r>
                        <a:rPr lang="en-US" sz="5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003876479"/>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600" b="1" i="0" u="none" strike="noStrike" dirty="0">
                          <a:solidFill>
                            <a:schemeClr val="bg1"/>
                          </a:solidFill>
                          <a:effectLst/>
                          <a:latin typeface="Poppins" pitchFamily="2" charset="77"/>
                          <a:cs typeface="Poppins" pitchFamily="2" charset="77"/>
                        </a:rPr>
                        <a:t>Emergency Air Ambulance Transport Protection</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230871">
                        <a:alpha val="5098"/>
                      </a:srgbClr>
                    </a:solidFill>
                  </a:tcPr>
                </a:tc>
                <a:tc>
                  <a:txBody>
                    <a:bodyPr/>
                    <a:lstStyle/>
                    <a:p>
                      <a:pPr algn="l" fontAlgn="ctr">
                        <a:buNone/>
                      </a:pPr>
                      <a:endParaRPr lang="en-US" sz="5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500" b="0" i="0" u="none" strike="noStrike" dirty="0">
                          <a:solidFill>
                            <a:srgbClr val="454548"/>
                          </a:solidFill>
                          <a:effectLst/>
                          <a:latin typeface="Open Sans" pitchFamily="2" charset="0"/>
                          <a:ea typeface="Open Sans" pitchFamily="2" charset="0"/>
                          <a:cs typeface="Open Sans" pitchFamily="2" charset="0"/>
                        </a:rPr>
                        <a:t>$20k max per claim</a:t>
                      </a:r>
                      <a:r>
                        <a:rPr lang="en-US" sz="5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500" b="0" i="0" u="none" strike="noStrike" dirty="0">
                          <a:solidFill>
                            <a:srgbClr val="454548"/>
                          </a:solidFill>
                          <a:effectLst/>
                          <a:latin typeface="Open Sans" pitchFamily="2" charset="0"/>
                          <a:ea typeface="Open Sans" pitchFamily="2" charset="0"/>
                          <a:cs typeface="Open Sans" pitchFamily="2" charset="0"/>
                        </a:rPr>
                        <a:t>$20k max per claim</a:t>
                      </a:r>
                      <a:r>
                        <a:rPr lang="en-US" sz="5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2031170236"/>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Hospital to Hospital Ground Ambulance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437938605"/>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Hospital to Hospital Air Ambulance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algn="l" fontAlgn="ctr">
                        <a:buNone/>
                      </a:pPr>
                      <a:endParaRPr lang="en-US" sz="5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500" b="0" i="0" u="none" strike="noStrike" dirty="0">
                          <a:solidFill>
                            <a:srgbClr val="454548"/>
                          </a:solidFill>
                          <a:effectLst/>
                          <a:latin typeface="Open Sans" pitchFamily="2" charset="0"/>
                          <a:ea typeface="Open Sans" pitchFamily="2" charset="0"/>
                          <a:cs typeface="Open Sans" pitchFamily="2" charset="0"/>
                        </a:rPr>
                        <a:t>$20k max per claim</a:t>
                      </a:r>
                      <a:r>
                        <a:rPr lang="en-US" sz="5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500" b="0" i="0" u="none" strike="noStrike" dirty="0">
                          <a:solidFill>
                            <a:srgbClr val="454548"/>
                          </a:solidFill>
                          <a:effectLst/>
                          <a:latin typeface="Open Sans" pitchFamily="2" charset="0"/>
                          <a:ea typeface="Open Sans" pitchFamily="2" charset="0"/>
                          <a:cs typeface="Open Sans" pitchFamily="2" charset="0"/>
                        </a:rPr>
                        <a:t>$20k max per claim</a:t>
                      </a:r>
                      <a:r>
                        <a:rPr lang="en-US" sz="5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500" b="0" dirty="0">
                          <a:solidFill>
                            <a:srgbClr val="454548"/>
                          </a:solidFill>
                          <a:latin typeface="Webdings" pitchFamily="2" charset="2"/>
                        </a:rPr>
                        <a:t>n </a:t>
                      </a:r>
                      <a:r>
                        <a:rPr lang="en-US" sz="5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1061391966"/>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Repatriation to Hospital Near Home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5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500" b="0" dirty="0">
                          <a:solidFill>
                            <a:srgbClr val="454548"/>
                          </a:solidFill>
                          <a:latin typeface="Webdings" pitchFamily="2" charset="2"/>
                        </a:rPr>
                        <a:t>n </a:t>
                      </a:r>
                      <a:r>
                        <a:rPr lang="en-US" sz="5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500" b="0" dirty="0">
                          <a:solidFill>
                            <a:srgbClr val="454548"/>
                          </a:solidFill>
                          <a:latin typeface="Webdings" pitchFamily="2" charset="2"/>
                        </a:rPr>
                        <a:t>n </a:t>
                      </a:r>
                      <a:r>
                        <a:rPr lang="en-US" sz="500" b="0" i="0" u="none" strike="noStrike" baseline="30000" dirty="0">
                          <a:solidFill>
                            <a:srgbClr val="454548"/>
                          </a:solidFill>
                          <a:effectLst/>
                          <a:latin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500" b="0" dirty="0">
                          <a:solidFill>
                            <a:srgbClr val="454548"/>
                          </a:solidFill>
                          <a:latin typeface="Webdings" pitchFamily="2" charset="2"/>
                        </a:rPr>
                        <a:t>n </a:t>
                      </a:r>
                      <a:r>
                        <a:rPr lang="en-US" sz="5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309102074"/>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Emergency Water Ambulance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lvl="0" algn="l" fontAlgn="ctr">
                        <a:buNone/>
                      </a:pPr>
                      <a:endParaRPr lang="en-US" sz="500" b="0" i="0" u="none" strike="noStrike"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lvl="0" algn="l" fontAlgn="ctr">
                        <a:buNone/>
                      </a:pPr>
                      <a:r>
                        <a:rPr lang="en-US" sz="500" b="0" i="0" u="none" strike="noStrike" dirty="0">
                          <a:solidFill>
                            <a:srgbClr val="454548"/>
                          </a:solidFill>
                          <a:effectLst/>
                          <a:latin typeface="Open Sans" pitchFamily="2" charset="0"/>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500" b="0" i="0" u="none" strike="noStrike" dirty="0">
                          <a:solidFill>
                            <a:srgbClr val="454548"/>
                          </a:solidFill>
                          <a:effectLst/>
                          <a:latin typeface="Open Sans" pitchFamily="2" charset="0"/>
                          <a:ea typeface="Open Sans" pitchFamily="2" charset="0"/>
                          <a:cs typeface="Open Sans" pitchFamily="2" charset="0"/>
                        </a:rPr>
                        <a:t>$2,500 max per claim</a:t>
                      </a:r>
                      <a:r>
                        <a:rPr lang="en-US" sz="5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500" b="0" i="0" u="none" strike="noStrike" dirty="0">
                          <a:solidFill>
                            <a:srgbClr val="454548"/>
                          </a:solidFill>
                          <a:effectLst/>
                          <a:latin typeface="Open Sans" pitchFamily="2" charset="0"/>
                          <a:ea typeface="Open Sans" pitchFamily="2" charset="0"/>
                          <a:cs typeface="Open Sans" pitchFamily="2" charset="0"/>
                        </a:rPr>
                        <a:t>$2,500 max per claim</a:t>
                      </a:r>
                      <a:r>
                        <a:rPr lang="en-US" sz="5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117632133"/>
                  </a:ext>
                </a:extLst>
              </a:tr>
              <a:tr h="27982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Treat and No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500" b="0" i="0" u="none" strike="noStrike" dirty="0">
                          <a:solidFill>
                            <a:srgbClr val="454548"/>
                          </a:solidFill>
                          <a:effectLst/>
                          <a:latin typeface="Open Sans" pitchFamily="2" charset="0"/>
                          <a:ea typeface="Open Sans" pitchFamily="2" charset="0"/>
                          <a:cs typeface="Open Sans" pitchFamily="2" charset="0"/>
                        </a:rPr>
                        <a:t>$500 max per claim, limit 2 per year</a:t>
                      </a:r>
                      <a:r>
                        <a:rPr lang="en-US" sz="5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500" b="0" i="0" u="none" strike="noStrike" dirty="0">
                          <a:solidFill>
                            <a:srgbClr val="454548"/>
                          </a:solidFill>
                          <a:effectLst/>
                          <a:latin typeface="Open Sans" pitchFamily="2" charset="0"/>
                          <a:ea typeface="Open Sans" pitchFamily="2" charset="0"/>
                          <a:cs typeface="Open Sans" pitchFamily="2" charset="0"/>
                        </a:rPr>
                        <a:t>$500 max per claim, limit 2 per year</a:t>
                      </a:r>
                      <a:r>
                        <a:rPr lang="en-US" sz="5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23230550"/>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Minor Return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500" b="0" i="0" u="none" strike="noStrike" dirty="0">
                          <a:solidFill>
                            <a:srgbClr val="454548"/>
                          </a:solidFill>
                          <a:effectLst/>
                          <a:latin typeface="Open Sans" pitchFamily="2" charset="0"/>
                          <a:ea typeface="Open Sans" pitchFamily="2" charset="0"/>
                          <a:cs typeface="Open Sans" pitchFamily="2" charset="0"/>
                        </a:rPr>
                        <a:t>$2,500 max per claim</a:t>
                      </a:r>
                      <a:r>
                        <a:rPr lang="en-US" sz="5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500" b="0" i="0" u="none" strike="noStrike" dirty="0">
                          <a:solidFill>
                            <a:srgbClr val="454548"/>
                          </a:solidFill>
                          <a:effectLst/>
                          <a:latin typeface="Open Sans" pitchFamily="2" charset="0"/>
                          <a:ea typeface="Open Sans" pitchFamily="2" charset="0"/>
                          <a:cs typeface="Open Sans" pitchFamily="2" charset="0"/>
                        </a:rPr>
                        <a:t>$2,500 max per claim</a:t>
                      </a:r>
                      <a:r>
                        <a:rPr lang="en-US" sz="5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941727503"/>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Pet Return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500" b="0" i="0" u="none" strike="noStrike" dirty="0">
                          <a:solidFill>
                            <a:srgbClr val="454548"/>
                          </a:solidFill>
                          <a:effectLst/>
                          <a:latin typeface="Open Sans" pitchFamily="2" charset="0"/>
                          <a:ea typeface="Open Sans" pitchFamily="2" charset="0"/>
                          <a:cs typeface="Open Sans" pitchFamily="2" charset="0"/>
                        </a:rPr>
                        <a:t>$2,500 max per claim</a:t>
                      </a:r>
                      <a:r>
                        <a:rPr lang="en-US" sz="5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500" b="0" i="0" u="none" strike="noStrike" dirty="0">
                          <a:solidFill>
                            <a:srgbClr val="454548"/>
                          </a:solidFill>
                          <a:effectLst/>
                          <a:latin typeface="Open Sans" pitchFamily="2" charset="0"/>
                          <a:ea typeface="Open Sans" pitchFamily="2" charset="0"/>
                          <a:cs typeface="Open Sans" pitchFamily="2" charset="0"/>
                        </a:rPr>
                        <a:t>$2,500 max per claim</a:t>
                      </a:r>
                      <a:r>
                        <a:rPr lang="en-US" sz="500" b="0" i="0" u="none" strike="noStrike" baseline="30000" dirty="0">
                          <a:solidFill>
                            <a:srgbClr val="454548"/>
                          </a:solidFill>
                          <a:effectLst/>
                          <a:latin typeface="Open Sans" pitchFamily="2" charset="0"/>
                          <a:ea typeface="Open Sans" pitchFamily="2" charset="0"/>
                          <a:cs typeface="Open Sans" pitchFamily="2" charset="0"/>
                        </a:rPr>
                        <a:t>3</a:t>
                      </a:r>
                      <a:endParaRPr lang="en-US" sz="5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10010221"/>
                  </a:ext>
                </a:extLst>
              </a:tr>
              <a:tr h="244846">
                <a:tc>
                  <a:txBody>
                    <a:body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500" b="0" i="0" u="none" strike="noStrike" dirty="0">
                          <a:solidFill>
                            <a:srgbClr val="454548"/>
                          </a:solidFill>
                          <a:effectLst/>
                          <a:latin typeface="Open Sans" pitchFamily="2" charset="0"/>
                          <a:ea typeface="Open Sans" pitchFamily="2" charset="0"/>
                          <a:cs typeface="Open Sans" pitchFamily="2" charset="0"/>
                        </a:rPr>
                        <a:t>$5k max, limit 2 pp per year</a:t>
                      </a:r>
                      <a:r>
                        <a:rPr lang="en-US" sz="500" b="0" i="0" u="none" strike="noStrike" baseline="30000" dirty="0">
                          <a:solidFill>
                            <a:srgbClr val="454548"/>
                          </a:solidFill>
                          <a:effectLst/>
                          <a:latin typeface="Open Sans" pitchFamily="2" charset="0"/>
                          <a:ea typeface="Open Sans" pitchFamily="2" charset="0"/>
                          <a:cs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5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50451570"/>
                  </a:ext>
                </a:extLst>
              </a:tr>
              <a:tr h="244846">
                <a:tc>
                  <a:txBody>
                    <a:body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algn="l" fontAlgn="ctr">
                        <a:buNone/>
                      </a:pPr>
                      <a:r>
                        <a:rPr lang="en-US" sz="500" b="0" i="0" u="none" strike="noStrike">
                          <a:solidFill>
                            <a:srgbClr val="454548"/>
                          </a:solidFill>
                          <a:effectLst/>
                          <a:latin typeface="Open Sans" pitchFamily="2" charset="0"/>
                          <a:ea typeface="Open Sans" pitchFamily="2" charset="0"/>
                          <a:cs typeface="Open Sans" pitchFamily="2" charset="0"/>
                        </a:rPr>
                        <a:t>$500 max pp</a:t>
                      </a:r>
                      <a:r>
                        <a:rPr lang="en-US" sz="500" b="0" i="0" u="none" strike="noStrike" baseline="3000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dirty="0"/>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5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2463082439"/>
                  </a:ext>
                </a:extLst>
              </a:tr>
              <a:tr h="169111">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Patient Return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454548"/>
                          </a:solidFill>
                          <a:effectLst/>
                          <a:uLnTx/>
                          <a:uFillTx/>
                          <a:latin typeface="Open Sans" pitchFamily="2" charset="0"/>
                          <a:ea typeface="+mn-ea"/>
                          <a:cs typeface="+mn-cs"/>
                        </a:rPr>
                        <a:t>---</a:t>
                      </a: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5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500" b="0" dirty="0">
                          <a:solidFill>
                            <a:srgbClr val="454548"/>
                          </a:solidFill>
                          <a:latin typeface="Webdings" pitchFamily="2" charset="2"/>
                        </a:rPr>
                        <a:t>n </a:t>
                      </a:r>
                      <a:r>
                        <a:rPr lang="en-US" sz="5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301384044"/>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Companion Emergency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860495178"/>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Hospital Visitor Air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454548"/>
                          </a:solidFill>
                          <a:effectLst/>
                          <a:uLnTx/>
                          <a:uFillTx/>
                          <a:latin typeface="Open Sans" pitchFamily="2" charset="0"/>
                          <a:ea typeface="+mn-ea"/>
                          <a:cs typeface="+mn-cs"/>
                        </a:rPr>
                        <a:t>---</a:t>
                      </a: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1357928309"/>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Vehicle &amp; RV Return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450401088"/>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Organ Retrieval Transport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284330877"/>
                  </a:ext>
                </a:extLst>
              </a:tr>
              <a:tr h="24484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Organ Recipient Transport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5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298174993"/>
                  </a:ext>
                </a:extLst>
              </a:tr>
              <a:tr h="151571">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Mortal Remains Return Transport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5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500" b="0" dirty="0">
                          <a:solidFill>
                            <a:srgbClr val="454548"/>
                          </a:solidFill>
                          <a:latin typeface="Webdings" pitchFamily="2" charset="2"/>
                        </a:rPr>
                        <a:t>n </a:t>
                      </a:r>
                      <a:r>
                        <a:rPr lang="en-US" sz="5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721295802"/>
                  </a:ext>
                </a:extLst>
              </a:tr>
              <a:tr h="0">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09868">
                <a:tc>
                  <a:txBody>
                    <a:bodyPr/>
                    <a:lstStyle/>
                    <a:p>
                      <a:pPr algn="l" fontAlgn="t">
                        <a:buNone/>
                      </a:pPr>
                      <a:r>
                        <a:rPr lang="en-US" sz="7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extLst>
                  <a:ext uri="{0D108BD9-81ED-4DB2-BD59-A6C34878D82A}">
                    <a16:rowId xmlns:a16="http://schemas.microsoft.com/office/drawing/2014/main" val="895903470"/>
                  </a:ext>
                </a:extLst>
              </a:tr>
              <a:tr h="347472">
                <a:tc>
                  <a:txBody>
                    <a:bodyPr/>
                    <a:lstStyle/>
                    <a:p>
                      <a:pPr algn="l" fontAlgn="t">
                        <a:buNone/>
                      </a:pPr>
                      <a:r>
                        <a:rPr lang="en-US" sz="7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Scan for product guide &gt;&gt;&gt;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4"/>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grpSp>
        <p:nvGrpSpPr>
          <p:cNvPr id="12" name="Group 11">
            <a:extLst>
              <a:ext uri="{FF2B5EF4-FFF2-40B4-BE49-F238E27FC236}">
                <a16:creationId xmlns:a16="http://schemas.microsoft.com/office/drawing/2014/main" id="{9BF73404-8BB6-EAE6-7172-D45793C31058}"/>
              </a:ext>
            </a:extLst>
          </p:cNvPr>
          <p:cNvGrpSpPr/>
          <p:nvPr/>
        </p:nvGrpSpPr>
        <p:grpSpPr>
          <a:xfrm>
            <a:off x="514201" y="8037425"/>
            <a:ext cx="1965960" cy="1158240"/>
            <a:chOff x="518160" y="8077200"/>
            <a:chExt cx="1965960" cy="1158240"/>
          </a:xfrm>
        </p:grpSpPr>
        <p:sp>
          <p:nvSpPr>
            <p:cNvPr id="4" name="Rectangle: Rounded Corners 3">
              <a:extLst>
                <a:ext uri="{FF2B5EF4-FFF2-40B4-BE49-F238E27FC236}">
                  <a16:creationId xmlns:a16="http://schemas.microsoft.com/office/drawing/2014/main" id="{5EAB9C9B-84F3-E2FD-2F8B-847E2776E382}"/>
                </a:ext>
              </a:extLst>
            </p:cNvPr>
            <p:cNvSpPr/>
            <p:nvPr/>
          </p:nvSpPr>
          <p:spPr>
            <a:xfrm>
              <a:off x="518160" y="8077200"/>
              <a:ext cx="1965960" cy="1158240"/>
            </a:xfrm>
            <a:prstGeom prst="roundRect">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4F3D62EF-D895-DCD9-909E-B52341467BF6}"/>
                </a:ext>
              </a:extLst>
            </p:cNvPr>
            <p:cNvGrpSpPr/>
            <p:nvPr/>
          </p:nvGrpSpPr>
          <p:grpSpPr>
            <a:xfrm>
              <a:off x="737422" y="8215741"/>
              <a:ext cx="784198" cy="255330"/>
              <a:chOff x="737422" y="8215741"/>
              <a:chExt cx="784198" cy="255330"/>
            </a:xfrm>
          </p:grpSpPr>
          <p:pic>
            <p:nvPicPr>
              <p:cNvPr id="6" name="Picture 5">
                <a:extLst>
                  <a:ext uri="{FF2B5EF4-FFF2-40B4-BE49-F238E27FC236}">
                    <a16:creationId xmlns:a16="http://schemas.microsoft.com/office/drawing/2014/main" id="{A0120FB2-E953-66F3-5C66-4CDEF1100339}"/>
                  </a:ext>
                </a:extLst>
              </p:cNvPr>
              <p:cNvPicPr>
                <a:picLocks noChangeAspect="1"/>
              </p:cNvPicPr>
              <p:nvPr/>
            </p:nvPicPr>
            <p:blipFill>
              <a:blip r:embed="rId6"/>
              <a:srcRect l="34115"/>
              <a:stretch>
                <a:fillRect/>
              </a:stretch>
            </p:blipFill>
            <p:spPr>
              <a:xfrm rot="10800000">
                <a:off x="737422" y="8215744"/>
                <a:ext cx="159164" cy="255327"/>
              </a:xfrm>
              <a:prstGeom prst="rect">
                <a:avLst/>
              </a:prstGeom>
            </p:spPr>
          </p:pic>
          <p:pic>
            <p:nvPicPr>
              <p:cNvPr id="7" name="Picture 6">
                <a:extLst>
                  <a:ext uri="{FF2B5EF4-FFF2-40B4-BE49-F238E27FC236}">
                    <a16:creationId xmlns:a16="http://schemas.microsoft.com/office/drawing/2014/main" id="{F2E9F66A-A03F-215F-7299-54FBA327AFB7}"/>
                  </a:ext>
                </a:extLst>
              </p:cNvPr>
              <p:cNvPicPr>
                <a:picLocks noChangeAspect="1"/>
              </p:cNvPicPr>
              <p:nvPr/>
            </p:nvPicPr>
            <p:blipFill>
              <a:blip r:embed="rId6"/>
              <a:srcRect l="34115"/>
              <a:stretch>
                <a:fillRect/>
              </a:stretch>
            </p:blipFill>
            <p:spPr>
              <a:xfrm rot="10800000">
                <a:off x="890775" y="8215743"/>
                <a:ext cx="159164" cy="255327"/>
              </a:xfrm>
              <a:prstGeom prst="rect">
                <a:avLst/>
              </a:prstGeom>
            </p:spPr>
          </p:pic>
          <p:pic>
            <p:nvPicPr>
              <p:cNvPr id="8" name="Picture 7">
                <a:extLst>
                  <a:ext uri="{FF2B5EF4-FFF2-40B4-BE49-F238E27FC236}">
                    <a16:creationId xmlns:a16="http://schemas.microsoft.com/office/drawing/2014/main" id="{884E29DD-6A9F-5906-23FD-0967CFCC393D}"/>
                  </a:ext>
                </a:extLst>
              </p:cNvPr>
              <p:cNvPicPr>
                <a:picLocks noChangeAspect="1"/>
              </p:cNvPicPr>
              <p:nvPr/>
            </p:nvPicPr>
            <p:blipFill>
              <a:blip r:embed="rId6"/>
              <a:srcRect l="34115"/>
              <a:stretch>
                <a:fillRect/>
              </a:stretch>
            </p:blipFill>
            <p:spPr>
              <a:xfrm rot="10800000">
                <a:off x="1049939" y="8215742"/>
                <a:ext cx="159164" cy="255327"/>
              </a:xfrm>
              <a:prstGeom prst="rect">
                <a:avLst/>
              </a:prstGeom>
            </p:spPr>
          </p:pic>
          <p:pic>
            <p:nvPicPr>
              <p:cNvPr id="9" name="Picture 8">
                <a:extLst>
                  <a:ext uri="{FF2B5EF4-FFF2-40B4-BE49-F238E27FC236}">
                    <a16:creationId xmlns:a16="http://schemas.microsoft.com/office/drawing/2014/main" id="{238355F5-E533-BB66-C2EB-112D7E12FC3A}"/>
                  </a:ext>
                </a:extLst>
              </p:cNvPr>
              <p:cNvPicPr>
                <a:picLocks noChangeAspect="1"/>
              </p:cNvPicPr>
              <p:nvPr/>
            </p:nvPicPr>
            <p:blipFill>
              <a:blip r:embed="rId6"/>
              <a:srcRect l="34115"/>
              <a:stretch>
                <a:fillRect/>
              </a:stretch>
            </p:blipFill>
            <p:spPr>
              <a:xfrm rot="10800000">
                <a:off x="1209103" y="8215742"/>
                <a:ext cx="159164" cy="255327"/>
              </a:xfrm>
              <a:prstGeom prst="rect">
                <a:avLst/>
              </a:prstGeom>
            </p:spPr>
          </p:pic>
          <p:pic>
            <p:nvPicPr>
              <p:cNvPr id="10" name="Picture 9">
                <a:extLst>
                  <a:ext uri="{FF2B5EF4-FFF2-40B4-BE49-F238E27FC236}">
                    <a16:creationId xmlns:a16="http://schemas.microsoft.com/office/drawing/2014/main" id="{C5AB6F12-1F7E-1265-5E58-9711877084B0}"/>
                  </a:ext>
                </a:extLst>
              </p:cNvPr>
              <p:cNvPicPr>
                <a:picLocks noChangeAspect="1"/>
              </p:cNvPicPr>
              <p:nvPr/>
            </p:nvPicPr>
            <p:blipFill>
              <a:blip r:embed="rId6"/>
              <a:srcRect l="34115"/>
              <a:stretch>
                <a:fillRect/>
              </a:stretch>
            </p:blipFill>
            <p:spPr>
              <a:xfrm rot="10800000">
                <a:off x="1362456" y="8215741"/>
                <a:ext cx="159164" cy="255327"/>
              </a:xfrm>
              <a:prstGeom prst="rect">
                <a:avLst/>
              </a:prstGeom>
            </p:spPr>
          </p:pic>
        </p:grpSp>
      </p:grpSp>
      <p:sp>
        <p:nvSpPr>
          <p:cNvPr id="14" name="TextBox 13">
            <a:extLst>
              <a:ext uri="{FF2B5EF4-FFF2-40B4-BE49-F238E27FC236}">
                <a16:creationId xmlns:a16="http://schemas.microsoft.com/office/drawing/2014/main" id="{40950044-5C86-108B-A0D8-D1F0D32BEC27}"/>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5" name="TextBox 14">
            <a:extLst>
              <a:ext uri="{FF2B5EF4-FFF2-40B4-BE49-F238E27FC236}">
                <a16:creationId xmlns:a16="http://schemas.microsoft.com/office/drawing/2014/main" id="{ADF7EACB-8695-66F1-1902-AF982B1B0C04}"/>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spTree>
    <p:extLst>
      <p:ext uri="{BB962C8B-B14F-4D97-AF65-F5344CB8AC3E}">
        <p14:creationId xmlns:p14="http://schemas.microsoft.com/office/powerpoint/2010/main" val="3900529951"/>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771</TotalTime>
  <Words>1887</Words>
  <Application>Microsoft Office PowerPoint</Application>
  <PresentationFormat>Custom</PresentationFormat>
  <Paragraphs>240</Paragraphs>
  <Slides>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3</cp:revision>
  <cp:lastPrinted>2026-06-25T22:04:40Z</cp:lastPrinted>
  <dcterms:created xsi:type="dcterms:W3CDTF">2024-03-14T18:51:59Z</dcterms:created>
  <dcterms:modified xsi:type="dcterms:W3CDTF">2026-06-26T14:53:37Z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