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95B690A-6DD9-46B0-83C5-05EA602F381F}">
          <p14:sldIdLst>
            <p14:sldId id="262"/>
          </p14:sldIdLst>
        </p14:section>
        <p14:section name="Two page version" id="{0BB632BC-1A0B-4DEF-95E3-8F27DFD5C8A0}">
          <p14:sldIdLst>
            <p14:sldId id="258"/>
            <p14:sldId id="261"/>
          </p14:sldIdLst>
        </p14:section>
        <p14:section name="One page version" id="{7AD949D0-723E-45EF-858D-B9B3EF6AC5CE}">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5456"/>
    <a:srgbClr val="D3C9E0"/>
    <a:srgbClr val="54378D"/>
    <a:srgbClr val="454548"/>
    <a:srgbClr val="FFFFFF"/>
    <a:srgbClr val="00000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6D1601-8EED-4D4A-B397-7E351F430631}" v="34" dt="2026-06-25T23:19:35.3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3" autoAdjust="0"/>
  </p:normalViewPr>
  <p:slideViewPr>
    <p:cSldViewPr snapToGrid="0">
      <p:cViewPr varScale="1">
        <p:scale>
          <a:sx n="54" d="100"/>
          <a:sy n="54" d="100"/>
        </p:scale>
        <p:origin x="2520" y="5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addMainMaster delMainMaster modMainMaster addSection modSection">
      <pc:chgData name="Elise Yancey" userId="da350038-5415-440d-a3a0-39230d3f8ae8" providerId="ADAL" clId="{FE0FE473-AB6C-4F8A-A7A5-BCAE2A980BC8}" dt="2026-06-26T14:53:59.071" v="697" actId="1038"/>
      <pc:docMkLst>
        <pc:docMk/>
      </pc:docMkLst>
      <pc:sldChg chg="modNotesTx">
        <pc:chgData name="Elise Yancey" userId="da350038-5415-440d-a3a0-39230d3f8ae8" providerId="ADAL" clId="{FE0FE473-AB6C-4F8A-A7A5-BCAE2A980BC8}" dt="2026-06-25T23:07:56.415" v="614" actId="20577"/>
        <pc:sldMkLst>
          <pc:docMk/>
          <pc:sldMk cId="1454403719" sldId="258"/>
        </pc:sldMkLst>
      </pc:sldChg>
      <pc:sldChg chg="modSp mod">
        <pc:chgData name="Elise Yancey" userId="da350038-5415-440d-a3a0-39230d3f8ae8" providerId="ADAL" clId="{FE0FE473-AB6C-4F8A-A7A5-BCAE2A980BC8}" dt="2026-06-25T23:19:35.329" v="684"/>
        <pc:sldMkLst>
          <pc:docMk/>
          <pc:sldMk cId="3395868442" sldId="261"/>
        </pc:sldMkLst>
        <pc:graphicFrameChg chg="mod modGraphic">
          <ac:chgData name="Elise Yancey" userId="da350038-5415-440d-a3a0-39230d3f8ae8" providerId="ADAL" clId="{FE0FE473-AB6C-4F8A-A7A5-BCAE2A980BC8}" dt="2026-06-25T23:19:35.329" v="684"/>
          <ac:graphicFrameMkLst>
            <pc:docMk/>
            <pc:sldMk cId="3395868442" sldId="261"/>
            <ac:graphicFrameMk id="8" creationId="{8414C93F-25C5-BDA1-07F4-36F0F8C725DE}"/>
          </ac:graphicFrameMkLst>
        </pc:graphicFrameChg>
      </pc:sldChg>
      <pc:sldChg chg="addSp delSp modSp mod modClrScheme modShow chgLayout">
        <pc:chgData name="Elise Yancey" userId="da350038-5415-440d-a3a0-39230d3f8ae8" providerId="ADAL" clId="{FE0FE473-AB6C-4F8A-A7A5-BCAE2A980BC8}" dt="2026-06-26T14:53:59.071" v="697" actId="1038"/>
        <pc:sldMkLst>
          <pc:docMk/>
          <pc:sldMk cId="3527842501" sldId="262"/>
        </pc:sldMkLst>
        <pc:spChg chg="del">
          <ac:chgData name="Elise Yancey" userId="da350038-5415-440d-a3a0-39230d3f8ae8" providerId="ADAL" clId="{FE0FE473-AB6C-4F8A-A7A5-BCAE2A980BC8}" dt="2026-06-25T22:44:19.271" v="264"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2:44:20.002" v="265"/>
          <ac:spMkLst>
            <pc:docMk/>
            <pc:sldMk cId="3527842501" sldId="262"/>
            <ac:spMk id="3" creationId="{80A27047-8B7D-3AA9-1A8C-938B503EB195}"/>
          </ac:spMkLst>
        </pc:spChg>
        <pc:spChg chg="del">
          <ac:chgData name="Elise Yancey" userId="da350038-5415-440d-a3a0-39230d3f8ae8" providerId="ADAL" clId="{FE0FE473-AB6C-4F8A-A7A5-BCAE2A980BC8}" dt="2026-06-25T22:44:19.271" v="264"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2:44:20.002" v="265"/>
          <ac:spMkLst>
            <pc:docMk/>
            <pc:sldMk cId="3527842501" sldId="262"/>
            <ac:spMk id="7" creationId="{3678EB08-2694-51D1-B104-17ABB7EC7926}"/>
          </ac:spMkLst>
        </pc:spChg>
        <pc:spChg chg="del">
          <ac:chgData name="Elise Yancey" userId="da350038-5415-440d-a3a0-39230d3f8ae8" providerId="ADAL" clId="{FE0FE473-AB6C-4F8A-A7A5-BCAE2A980BC8}" dt="2026-06-25T22:44:19.271" v="264"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2:44:20.002" v="265"/>
          <ac:spMkLst>
            <pc:docMk/>
            <pc:sldMk cId="3527842501" sldId="262"/>
            <ac:spMk id="9" creationId="{EAD79FE7-02DE-5696-E30A-74276F166E27}"/>
          </ac:spMkLst>
        </pc:spChg>
        <pc:spChg chg="del">
          <ac:chgData name="Elise Yancey" userId="da350038-5415-440d-a3a0-39230d3f8ae8" providerId="ADAL" clId="{FE0FE473-AB6C-4F8A-A7A5-BCAE2A980BC8}" dt="2026-06-25T22:44:19.271" v="264" actId="478"/>
          <ac:spMkLst>
            <pc:docMk/>
            <pc:sldMk cId="3527842501" sldId="262"/>
            <ac:spMk id="10" creationId="{826817CE-0210-2194-E281-52B4CA6A86AF}"/>
          </ac:spMkLst>
        </pc:spChg>
        <pc:spChg chg="add mod">
          <ac:chgData name="Elise Yancey" userId="da350038-5415-440d-a3a0-39230d3f8ae8" providerId="ADAL" clId="{FE0FE473-AB6C-4F8A-A7A5-BCAE2A980BC8}" dt="2026-06-25T22:44:20.002" v="265"/>
          <ac:spMkLst>
            <pc:docMk/>
            <pc:sldMk cId="3527842501" sldId="262"/>
            <ac:spMk id="11" creationId="{38D13835-7199-A374-7345-25EBEA8D783F}"/>
          </ac:spMkLst>
        </pc:spChg>
        <pc:picChg chg="del">
          <ac:chgData name="Elise Yancey" userId="da350038-5415-440d-a3a0-39230d3f8ae8" providerId="ADAL" clId="{FE0FE473-AB6C-4F8A-A7A5-BCAE2A980BC8}" dt="2026-06-25T22:44:19.271" v="264"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14:53:59.071" v="697" actId="1038"/>
          <ac:picMkLst>
            <pc:docMk/>
            <pc:sldMk cId="3527842501" sldId="262"/>
            <ac:picMk id="5" creationId="{916D8DDA-5EAD-2729-CC51-CA67DF177442}"/>
          </ac:picMkLst>
        </pc:picChg>
      </pc:sldChg>
      <pc:sldChg chg="addSp delSp modSp new mod modNotesTx">
        <pc:chgData name="Elise Yancey" userId="da350038-5415-440d-a3a0-39230d3f8ae8" providerId="ADAL" clId="{FE0FE473-AB6C-4F8A-A7A5-BCAE2A980BC8}" dt="2026-06-25T23:06:48.752" v="474" actId="6549"/>
        <pc:sldMkLst>
          <pc:docMk/>
          <pc:sldMk cId="3950840574" sldId="263"/>
        </pc:sldMkLst>
        <pc:spChg chg="mod topLvl">
          <ac:chgData name="Elise Yancey" userId="da350038-5415-440d-a3a0-39230d3f8ae8" providerId="ADAL" clId="{FE0FE473-AB6C-4F8A-A7A5-BCAE2A980BC8}" dt="2026-06-25T23:05:39.834" v="442" actId="164"/>
          <ac:spMkLst>
            <pc:docMk/>
            <pc:sldMk cId="3950840574" sldId="263"/>
            <ac:spMk id="4" creationId="{8D7E8BB3-A5BE-8612-7CD2-8CEFBEED72DC}"/>
          </ac:spMkLst>
        </pc:spChg>
        <pc:spChg chg="add mod topLvl">
          <ac:chgData name="Elise Yancey" userId="da350038-5415-440d-a3a0-39230d3f8ae8" providerId="ADAL" clId="{FE0FE473-AB6C-4F8A-A7A5-BCAE2A980BC8}" dt="2026-06-25T23:05:46.802" v="443" actId="1076"/>
          <ac:spMkLst>
            <pc:docMk/>
            <pc:sldMk cId="3950840574" sldId="263"/>
            <ac:spMk id="11" creationId="{DAD16827-8AB1-DCA2-1B86-B8A676500439}"/>
          </ac:spMkLst>
        </pc:spChg>
        <pc:spChg chg="add del mod">
          <ac:chgData name="Elise Yancey" userId="da350038-5415-440d-a3a0-39230d3f8ae8" providerId="ADAL" clId="{FE0FE473-AB6C-4F8A-A7A5-BCAE2A980BC8}" dt="2026-06-25T23:04:12.619" v="423" actId="478"/>
          <ac:spMkLst>
            <pc:docMk/>
            <pc:sldMk cId="3950840574" sldId="263"/>
            <ac:spMk id="12" creationId="{DAE5DEAE-CAA9-490A-ACA0-243383E75E98}"/>
          </ac:spMkLst>
        </pc:spChg>
        <pc:grpChg chg="add del mod">
          <ac:chgData name="Elise Yancey" userId="da350038-5415-440d-a3a0-39230d3f8ae8" providerId="ADAL" clId="{FE0FE473-AB6C-4F8A-A7A5-BCAE2A980BC8}" dt="2026-06-25T23:03:27.751" v="409" actId="165"/>
          <ac:grpSpMkLst>
            <pc:docMk/>
            <pc:sldMk cId="3950840574" sldId="263"/>
            <ac:grpSpMk id="3" creationId="{0BDECCBB-235E-71E3-7B8E-6FB5B73B0FF7}"/>
          </ac:grpSpMkLst>
        </pc:grpChg>
        <pc:grpChg chg="mod topLvl">
          <ac:chgData name="Elise Yancey" userId="da350038-5415-440d-a3a0-39230d3f8ae8" providerId="ADAL" clId="{FE0FE473-AB6C-4F8A-A7A5-BCAE2A980BC8}" dt="2026-06-25T23:05:39.834" v="442" actId="164"/>
          <ac:grpSpMkLst>
            <pc:docMk/>
            <pc:sldMk cId="3950840574" sldId="263"/>
            <ac:grpSpMk id="5" creationId="{8617DEAC-30CF-220D-CAA7-B5246D03EE72}"/>
          </ac:grpSpMkLst>
        </pc:grpChg>
        <pc:grpChg chg="add del mod">
          <ac:chgData name="Elise Yancey" userId="da350038-5415-440d-a3a0-39230d3f8ae8" providerId="ADAL" clId="{FE0FE473-AB6C-4F8A-A7A5-BCAE2A980BC8}" dt="2026-06-25T23:05:18.751" v="438" actId="165"/>
          <ac:grpSpMkLst>
            <pc:docMk/>
            <pc:sldMk cId="3950840574" sldId="263"/>
            <ac:grpSpMk id="13" creationId="{A7CD0EC4-7060-C70B-F79A-FB8ED012151C}"/>
          </ac:grpSpMkLst>
        </pc:grpChg>
        <pc:grpChg chg="add mod">
          <ac:chgData name="Elise Yancey" userId="da350038-5415-440d-a3a0-39230d3f8ae8" providerId="ADAL" clId="{FE0FE473-AB6C-4F8A-A7A5-BCAE2A980BC8}" dt="2026-06-25T23:05:25.585" v="440" actId="164"/>
          <ac:grpSpMkLst>
            <pc:docMk/>
            <pc:sldMk cId="3950840574" sldId="263"/>
            <ac:grpSpMk id="14" creationId="{2E4270D6-BDC6-EB85-CF39-DD8498D88602}"/>
          </ac:grpSpMkLst>
        </pc:grpChg>
        <pc:grpChg chg="add mod">
          <ac:chgData name="Elise Yancey" userId="da350038-5415-440d-a3a0-39230d3f8ae8" providerId="ADAL" clId="{FE0FE473-AB6C-4F8A-A7A5-BCAE2A980BC8}" dt="2026-06-25T23:05:39.834" v="442" actId="164"/>
          <ac:grpSpMkLst>
            <pc:docMk/>
            <pc:sldMk cId="3950840574" sldId="263"/>
            <ac:grpSpMk id="15" creationId="{73D747E9-E386-890A-A313-ABA32AD18B54}"/>
          </ac:grpSpMkLst>
        </pc:grpChg>
        <pc:graphicFrameChg chg="add mod modGraphic">
          <ac:chgData name="Elise Yancey" userId="da350038-5415-440d-a3a0-39230d3f8ae8" providerId="ADAL" clId="{FE0FE473-AB6C-4F8A-A7A5-BCAE2A980BC8}" dt="2026-06-25T23:06:30.085" v="471" actId="1035"/>
          <ac:graphicFrameMkLst>
            <pc:docMk/>
            <pc:sldMk cId="3950840574" sldId="263"/>
            <ac:graphicFrameMk id="2" creationId="{FFA313D6-82C9-BFDB-ECED-456C6031D201}"/>
          </ac:graphicFrameMkLst>
        </pc:graphicFrameChg>
        <pc:picChg chg="mod">
          <ac:chgData name="Elise Yancey" userId="da350038-5415-440d-a3a0-39230d3f8ae8" providerId="ADAL" clId="{FE0FE473-AB6C-4F8A-A7A5-BCAE2A980BC8}" dt="2026-06-25T23:05:25.585" v="440" actId="164"/>
          <ac:picMkLst>
            <pc:docMk/>
            <pc:sldMk cId="3950840574" sldId="263"/>
            <ac:picMk id="6" creationId="{B125AEF9-CDDD-EBF0-87E9-737913A98894}"/>
          </ac:picMkLst>
        </pc:picChg>
        <pc:picChg chg="mod">
          <ac:chgData name="Elise Yancey" userId="da350038-5415-440d-a3a0-39230d3f8ae8" providerId="ADAL" clId="{FE0FE473-AB6C-4F8A-A7A5-BCAE2A980BC8}" dt="2026-06-25T23:05:25.585" v="440" actId="164"/>
          <ac:picMkLst>
            <pc:docMk/>
            <pc:sldMk cId="3950840574" sldId="263"/>
            <ac:picMk id="7" creationId="{92610852-609A-0BA6-5808-BA06CA8977F9}"/>
          </ac:picMkLst>
        </pc:picChg>
        <pc:picChg chg="mod">
          <ac:chgData name="Elise Yancey" userId="da350038-5415-440d-a3a0-39230d3f8ae8" providerId="ADAL" clId="{FE0FE473-AB6C-4F8A-A7A5-BCAE2A980BC8}" dt="2026-06-25T23:05:25.585" v="440" actId="164"/>
          <ac:picMkLst>
            <pc:docMk/>
            <pc:sldMk cId="3950840574" sldId="263"/>
            <ac:picMk id="8" creationId="{BB6BF517-B633-7EDF-66A1-EA5B382076F4}"/>
          </ac:picMkLst>
        </pc:picChg>
        <pc:picChg chg="mod">
          <ac:chgData name="Elise Yancey" userId="da350038-5415-440d-a3a0-39230d3f8ae8" providerId="ADAL" clId="{FE0FE473-AB6C-4F8A-A7A5-BCAE2A980BC8}" dt="2026-06-25T23:05:25.585" v="440" actId="164"/>
          <ac:picMkLst>
            <pc:docMk/>
            <pc:sldMk cId="3950840574" sldId="263"/>
            <ac:picMk id="9" creationId="{02A3A2B2-486D-88E5-E114-54566934D53E}"/>
          </ac:picMkLst>
        </pc:picChg>
        <pc:picChg chg="mod">
          <ac:chgData name="Elise Yancey" userId="da350038-5415-440d-a3a0-39230d3f8ae8" providerId="ADAL" clId="{FE0FE473-AB6C-4F8A-A7A5-BCAE2A980BC8}" dt="2026-06-25T23:05:25.585" v="440" actId="164"/>
          <ac:picMkLst>
            <pc:docMk/>
            <pc:sldMk cId="3950840574" sldId="263"/>
            <ac:picMk id="10" creationId="{D90BC3C7-8979-B5D3-53DB-824D6BEB226E}"/>
          </ac:picMkLst>
        </pc:picChg>
      </pc:sldChg>
      <pc:sldMasterChg chg="modSldLayout sldLayoutOrd">
        <pc:chgData name="Elise Yancey" userId="da350038-5415-440d-a3a0-39230d3f8ae8" providerId="ADAL" clId="{FE0FE473-AB6C-4F8A-A7A5-BCAE2A980BC8}" dt="2026-06-26T02:00:44.729" v="691" actId="1038"/>
        <pc:sldMasterMkLst>
          <pc:docMk/>
          <pc:sldMasterMk cId="2042602556" sldId="2147483687"/>
        </pc:sldMasterMkLst>
        <pc:sldLayoutChg chg="modSp ord">
          <pc:chgData name="Elise Yancey" userId="da350038-5415-440d-a3a0-39230d3f8ae8" providerId="ADAL" clId="{FE0FE473-AB6C-4F8A-A7A5-BCAE2A980BC8}" dt="2026-06-25T22:52:26.185" v="278"/>
          <pc:sldLayoutMkLst>
            <pc:docMk/>
            <pc:sldMasterMk cId="2042602556" sldId="2147483687"/>
            <pc:sldLayoutMk cId="3697553471" sldId="2147483700"/>
          </pc:sldLayoutMkLst>
          <pc:spChg chg="mod">
            <ac:chgData name="Elise Yancey" userId="da350038-5415-440d-a3a0-39230d3f8ae8" providerId="ADAL" clId="{FE0FE473-AB6C-4F8A-A7A5-BCAE2A980BC8}" dt="2026-06-25T22:52:26.185" v="278"/>
            <ac:spMkLst>
              <pc:docMk/>
              <pc:sldMasterMk cId="2042602556" sldId="2147483687"/>
              <pc:sldLayoutMk cId="3697553471" sldId="2147483700"/>
              <ac:spMk id="2" creationId="{B585DFA1-C70B-31A4-697E-3FE3494F7A1D}"/>
            </ac:spMkLst>
          </pc:spChg>
        </pc:sldLayoutChg>
        <pc:sldLayoutChg chg="addSp modSp mod ord">
          <pc:chgData name="Elise Yancey" userId="da350038-5415-440d-a3a0-39230d3f8ae8" providerId="ADAL" clId="{FE0FE473-AB6C-4F8A-A7A5-BCAE2A980BC8}" dt="2026-06-25T22:52:22.437" v="277"/>
          <pc:sldLayoutMkLst>
            <pc:docMk/>
            <pc:sldMasterMk cId="2042602556" sldId="2147483687"/>
            <pc:sldLayoutMk cId="379408542" sldId="2147483701"/>
          </pc:sldLayoutMkLst>
          <pc:spChg chg="mod">
            <ac:chgData name="Elise Yancey" userId="da350038-5415-440d-a3a0-39230d3f8ae8" providerId="ADAL" clId="{FE0FE473-AB6C-4F8A-A7A5-BCAE2A980BC8}" dt="2026-06-25T22:52:22.437" v="277"/>
            <ac:spMkLst>
              <pc:docMk/>
              <pc:sldMasterMk cId="2042602556" sldId="2147483687"/>
              <pc:sldLayoutMk cId="379408542" sldId="2147483701"/>
              <ac:spMk id="2" creationId="{C37269B9-5613-0F91-26E1-06E4B6B9898C}"/>
            </ac:spMkLst>
          </pc:spChg>
          <pc:spChg chg="mod">
            <ac:chgData name="Elise Yancey" userId="da350038-5415-440d-a3a0-39230d3f8ae8" providerId="ADAL" clId="{FE0FE473-AB6C-4F8A-A7A5-BCAE2A980BC8}" dt="2026-06-18T23:29:11.138" v="226" actId="1036"/>
            <ac:spMkLst>
              <pc:docMk/>
              <pc:sldMasterMk cId="2042602556" sldId="2147483687"/>
              <pc:sldLayoutMk cId="379408542" sldId="2147483701"/>
              <ac:spMk id="7" creationId="{F397B3A4-E53C-5D63-1E6E-2E7067EF9F37}"/>
            </ac:spMkLst>
          </pc:spChg>
          <pc:spChg chg="add mod">
            <ac:chgData name="Elise Yancey" userId="da350038-5415-440d-a3a0-39230d3f8ae8" providerId="ADAL" clId="{FE0FE473-AB6C-4F8A-A7A5-BCAE2A980BC8}" dt="2026-06-18T23:29:33.138" v="257" actId="1036"/>
            <ac:spMkLst>
              <pc:docMk/>
              <pc:sldMasterMk cId="2042602556" sldId="2147483687"/>
              <pc:sldLayoutMk cId="379408542" sldId="2147483701"/>
              <ac:spMk id="9" creationId="{A8247B5A-60F1-6468-E9E5-766D5610EF1A}"/>
            </ac:spMkLst>
          </pc:spChg>
        </pc:sldLayoutChg>
        <pc:sldLayoutChg chg="modSp ord">
          <pc:chgData name="Elise Yancey" userId="da350038-5415-440d-a3a0-39230d3f8ae8" providerId="ADAL" clId="{FE0FE473-AB6C-4F8A-A7A5-BCAE2A980BC8}" dt="2026-06-25T22:52:19.078" v="276"/>
          <pc:sldLayoutMkLst>
            <pc:docMk/>
            <pc:sldMasterMk cId="2042602556" sldId="2147483687"/>
            <pc:sldLayoutMk cId="816268744" sldId="2147483702"/>
          </pc:sldLayoutMkLst>
          <pc:spChg chg="mod">
            <ac:chgData name="Elise Yancey" userId="da350038-5415-440d-a3a0-39230d3f8ae8" providerId="ADAL" clId="{FE0FE473-AB6C-4F8A-A7A5-BCAE2A980BC8}" dt="2026-06-25T22:52:19.078" v="276"/>
            <ac:spMkLst>
              <pc:docMk/>
              <pc:sldMasterMk cId="2042602556" sldId="2147483687"/>
              <pc:sldLayoutMk cId="816268744" sldId="2147483702"/>
              <ac:spMk id="2" creationId="{92121261-88F9-82CA-40D2-A916B5C0B998}"/>
            </ac:spMkLst>
          </pc:spChg>
        </pc:sldLayoutChg>
        <pc:sldLayoutChg chg="modSp mod ord">
          <pc:chgData name="Elise Yancey" userId="da350038-5415-440d-a3a0-39230d3f8ae8" providerId="ADAL" clId="{FE0FE473-AB6C-4F8A-A7A5-BCAE2A980BC8}" dt="2026-06-25T22:52:15.428" v="275" actId="14100"/>
          <pc:sldLayoutMkLst>
            <pc:docMk/>
            <pc:sldMasterMk cId="2042602556" sldId="2147483687"/>
            <pc:sldLayoutMk cId="1448560521" sldId="2147483703"/>
          </pc:sldLayoutMkLst>
          <pc:spChg chg="mod">
            <ac:chgData name="Elise Yancey" userId="da350038-5415-440d-a3a0-39230d3f8ae8" providerId="ADAL" clId="{FE0FE473-AB6C-4F8A-A7A5-BCAE2A980BC8}" dt="2026-06-25T22:52:15.428" v="275" actId="14100"/>
            <ac:spMkLst>
              <pc:docMk/>
              <pc:sldMasterMk cId="2042602556" sldId="2147483687"/>
              <pc:sldLayoutMk cId="1448560521" sldId="2147483703"/>
              <ac:spMk id="2" creationId="{C29B7D42-1E2D-86B8-1862-1A368F5EA893}"/>
            </ac:spMkLst>
          </pc:spChg>
        </pc:sldLayoutChg>
        <pc:sldLayoutChg chg="addSp modSp mod">
          <pc:chgData name="Elise Yancey" userId="da350038-5415-440d-a3a0-39230d3f8ae8" providerId="ADAL" clId="{FE0FE473-AB6C-4F8A-A7A5-BCAE2A980BC8}" dt="2026-06-26T02:00:44.729" v="691" actId="1038"/>
          <pc:sldLayoutMkLst>
            <pc:docMk/>
            <pc:sldMasterMk cId="2042602556" sldId="2147483687"/>
            <pc:sldLayoutMk cId="4149246436" sldId="2147483704"/>
          </pc:sldLayoutMkLst>
          <pc:spChg chg="add mod">
            <ac:chgData name="Elise Yancey" userId="da350038-5415-440d-a3a0-39230d3f8ae8" providerId="ADAL" clId="{FE0FE473-AB6C-4F8A-A7A5-BCAE2A980BC8}" dt="2026-06-25T22:51:48.863" v="269" actId="20577"/>
            <ac:spMkLst>
              <pc:docMk/>
              <pc:sldMasterMk cId="2042602556" sldId="2147483687"/>
              <pc:sldLayoutMk cId="4149246436" sldId="2147483704"/>
              <ac:spMk id="2" creationId="{C2F1A5E6-56BE-B6E4-06DF-F3D881EA1432}"/>
            </ac:spMkLst>
          </pc:spChg>
          <pc:spChg chg="add mod">
            <ac:chgData name="Elise Yancey" userId="da350038-5415-440d-a3a0-39230d3f8ae8" providerId="ADAL" clId="{FE0FE473-AB6C-4F8A-A7A5-BCAE2A980BC8}" dt="2026-06-25T22:51:39.651" v="266"/>
            <ac:spMkLst>
              <pc:docMk/>
              <pc:sldMasterMk cId="2042602556" sldId="2147483687"/>
              <pc:sldLayoutMk cId="4149246436" sldId="2147483704"/>
              <ac:spMk id="3" creationId="{ADE4940B-F229-6CB2-44C4-91D7E780ED38}"/>
            </ac:spMkLst>
          </pc:spChg>
          <pc:spChg chg="add mod">
            <ac:chgData name="Elise Yancey" userId="da350038-5415-440d-a3a0-39230d3f8ae8" providerId="ADAL" clId="{FE0FE473-AB6C-4F8A-A7A5-BCAE2A980BC8}" dt="2026-06-25T22:51:39.651" v="266"/>
            <ac:spMkLst>
              <pc:docMk/>
              <pc:sldMasterMk cId="2042602556" sldId="2147483687"/>
              <pc:sldLayoutMk cId="4149246436" sldId="2147483704"/>
              <ac:spMk id="4" creationId="{A4E9FCC8-2706-21A7-7FD8-41098F8D6D99}"/>
            </ac:spMkLst>
          </pc:spChg>
          <pc:spChg chg="add mod">
            <ac:chgData name="Elise Yancey" userId="da350038-5415-440d-a3a0-39230d3f8ae8" providerId="ADAL" clId="{FE0FE473-AB6C-4F8A-A7A5-BCAE2A980BC8}" dt="2026-06-25T23:06:23.905" v="466" actId="1035"/>
            <ac:spMkLst>
              <pc:docMk/>
              <pc:sldMasterMk cId="2042602556" sldId="2147483687"/>
              <pc:sldLayoutMk cId="4149246436" sldId="2147483704"/>
              <ac:spMk id="5" creationId="{01BC7ABB-C725-F5AC-29AB-3067DA179013}"/>
            </ac:spMkLst>
          </pc:spChg>
          <pc:spChg chg="add mod">
            <ac:chgData name="Elise Yancey" userId="da350038-5415-440d-a3a0-39230d3f8ae8" providerId="ADAL" clId="{FE0FE473-AB6C-4F8A-A7A5-BCAE2A980BC8}" dt="2026-06-25T23:06:23.905" v="466" actId="1035"/>
            <ac:spMkLst>
              <pc:docMk/>
              <pc:sldMasterMk cId="2042602556" sldId="2147483687"/>
              <pc:sldLayoutMk cId="4149246436" sldId="2147483704"/>
              <ac:spMk id="7" creationId="{6B0C819C-D034-2036-F2DD-7E7C0102951A}"/>
            </ac:spMkLst>
          </pc:spChg>
          <pc:spChg chg="add mod">
            <ac:chgData name="Elise Yancey" userId="da350038-5415-440d-a3a0-39230d3f8ae8" providerId="ADAL" clId="{FE0FE473-AB6C-4F8A-A7A5-BCAE2A980BC8}" dt="2026-06-26T01:23:24.546" v="685" actId="14100"/>
            <ac:spMkLst>
              <pc:docMk/>
              <pc:sldMasterMk cId="2042602556" sldId="2147483687"/>
              <pc:sldLayoutMk cId="4149246436" sldId="2147483704"/>
              <ac:spMk id="8" creationId="{C09B13DA-8D8B-A85D-525A-5221345BF646}"/>
            </ac:spMkLst>
          </pc:spChg>
          <pc:spChg chg="add mod">
            <ac:chgData name="Elise Yancey" userId="da350038-5415-440d-a3a0-39230d3f8ae8" providerId="ADAL" clId="{FE0FE473-AB6C-4F8A-A7A5-BCAE2A980BC8}" dt="2026-06-25T23:06:23.905" v="466" actId="1035"/>
            <ac:spMkLst>
              <pc:docMk/>
              <pc:sldMasterMk cId="2042602556" sldId="2147483687"/>
              <pc:sldLayoutMk cId="4149246436" sldId="2147483704"/>
              <ac:spMk id="9" creationId="{DF686177-F37A-9FCF-FF6F-09FBA4E9B73A}"/>
            </ac:spMkLst>
          </pc:spChg>
          <pc:spChg chg="add mod">
            <ac:chgData name="Elise Yancey" userId="da350038-5415-440d-a3a0-39230d3f8ae8" providerId="ADAL" clId="{FE0FE473-AB6C-4F8A-A7A5-BCAE2A980BC8}" dt="2026-06-25T23:00:26.509" v="380" actId="1076"/>
            <ac:spMkLst>
              <pc:docMk/>
              <pc:sldMasterMk cId="2042602556" sldId="2147483687"/>
              <pc:sldLayoutMk cId="4149246436" sldId="2147483704"/>
              <ac:spMk id="13" creationId="{B28644BC-A78B-6626-CCC5-E53DD5E6A33B}"/>
            </ac:spMkLst>
          </pc:spChg>
          <pc:picChg chg="add mod">
            <ac:chgData name="Elise Yancey" userId="da350038-5415-440d-a3a0-39230d3f8ae8" providerId="ADAL" clId="{FE0FE473-AB6C-4F8A-A7A5-BCAE2A980BC8}" dt="2026-06-26T02:00:44.729" v="691" actId="1038"/>
            <ac:picMkLst>
              <pc:docMk/>
              <pc:sldMasterMk cId="2042602556" sldId="2147483687"/>
              <pc:sldLayoutMk cId="4149246436" sldId="2147483704"/>
              <ac:picMk id="6" creationId="{A96E05C0-E95F-63B4-6F16-357D90044168}"/>
            </ac:picMkLst>
          </pc:picChg>
          <pc:picChg chg="mod">
            <ac:chgData name="Elise Yancey" userId="da350038-5415-440d-a3a0-39230d3f8ae8" providerId="ADAL" clId="{FE0FE473-AB6C-4F8A-A7A5-BCAE2A980BC8}" dt="2026-06-25T23:06:23.905" v="466" actId="1035"/>
            <ac:picMkLst>
              <pc:docMk/>
              <pc:sldMasterMk cId="2042602556" sldId="2147483687"/>
              <pc:sldLayoutMk cId="4149246436" sldId="2147483704"/>
              <ac:picMk id="10" creationId="{69105DFA-65DC-4462-1655-434397528AD2}"/>
            </ac:picMkLst>
          </pc:picChg>
          <pc:picChg chg="add mod">
            <ac:chgData name="Elise Yancey" userId="da350038-5415-440d-a3a0-39230d3f8ae8" providerId="ADAL" clId="{FE0FE473-AB6C-4F8A-A7A5-BCAE2A980BC8}" dt="2026-06-25T22:51:39.651" v="266"/>
            <ac:picMkLst>
              <pc:docMk/>
              <pc:sldMasterMk cId="2042602556" sldId="2147483687"/>
              <pc:sldLayoutMk cId="4149246436" sldId="2147483704"/>
              <ac:picMk id="11" creationId="{7ECCD144-B7D9-A1EC-D069-7B84063DE1FA}"/>
            </ac:picMkLst>
          </pc:picChg>
          <pc:picChg chg="add mod">
            <ac:chgData name="Elise Yancey" userId="da350038-5415-440d-a3a0-39230d3f8ae8" providerId="ADAL" clId="{FE0FE473-AB6C-4F8A-A7A5-BCAE2A980BC8}" dt="2026-06-25T23:06:23.905" v="466" actId="1035"/>
            <ac:picMkLst>
              <pc:docMk/>
              <pc:sldMasterMk cId="2042602556" sldId="2147483687"/>
              <pc:sldLayoutMk cId="4149246436" sldId="2147483704"/>
              <ac:picMk id="12" creationId="{B661804B-4A51-6697-5758-F32840334F88}"/>
            </ac:picMkLst>
          </pc:picChg>
        </pc:sldLayoutChg>
        <pc:sldLayoutChg chg="addSp delSp modSp mod">
          <pc:chgData name="Elise Yancey" userId="da350038-5415-440d-a3a0-39230d3f8ae8" providerId="ADAL" clId="{FE0FE473-AB6C-4F8A-A7A5-BCAE2A980BC8}" dt="2026-06-25T22:53:33.169" v="285" actId="478"/>
          <pc:sldLayoutMkLst>
            <pc:docMk/>
            <pc:sldMasterMk cId="2042602556" sldId="2147483687"/>
            <pc:sldLayoutMk cId="1372342231" sldId="2147483705"/>
          </pc:sldLayoutMkLst>
          <pc:spChg chg="del">
            <ac:chgData name="Elise Yancey" userId="da350038-5415-440d-a3a0-39230d3f8ae8" providerId="ADAL" clId="{FE0FE473-AB6C-4F8A-A7A5-BCAE2A980BC8}" dt="2026-06-25T22:53:33.169" v="285" actId="478"/>
            <ac:spMkLst>
              <pc:docMk/>
              <pc:sldMasterMk cId="2042602556" sldId="2147483687"/>
              <pc:sldLayoutMk cId="1372342231" sldId="2147483705"/>
              <ac:spMk id="2" creationId="{58CA8D9B-237B-874B-9563-771B2728C59C}"/>
            </ac:spMkLst>
          </pc:spChg>
          <pc:spChg chg="del">
            <ac:chgData name="Elise Yancey" userId="da350038-5415-440d-a3a0-39230d3f8ae8" providerId="ADAL" clId="{FE0FE473-AB6C-4F8A-A7A5-BCAE2A980BC8}" dt="2026-06-25T22:53:32.374" v="284" actId="478"/>
            <ac:spMkLst>
              <pc:docMk/>
              <pc:sldMasterMk cId="2042602556" sldId="2147483687"/>
              <pc:sldLayoutMk cId="1372342231" sldId="2147483705"/>
              <ac:spMk id="3" creationId="{70052904-0B5A-CE3F-AB8F-AD096E07D1D1}"/>
            </ac:spMkLst>
          </pc:spChg>
          <pc:spChg chg="del">
            <ac:chgData name="Elise Yancey" userId="da350038-5415-440d-a3a0-39230d3f8ae8" providerId="ADAL" clId="{FE0FE473-AB6C-4F8A-A7A5-BCAE2A980BC8}" dt="2026-06-25T22:53:31.789" v="283" actId="478"/>
            <ac:spMkLst>
              <pc:docMk/>
              <pc:sldMasterMk cId="2042602556" sldId="2147483687"/>
              <pc:sldLayoutMk cId="1372342231" sldId="2147483705"/>
              <ac:spMk id="4" creationId="{9406AFFC-79D4-8B22-8F12-DE68D32E8264}"/>
            </ac:spMkLst>
          </pc:spChg>
          <pc:spChg chg="del">
            <ac:chgData name="Elise Yancey" userId="da350038-5415-440d-a3a0-39230d3f8ae8" providerId="ADAL" clId="{FE0FE473-AB6C-4F8A-A7A5-BCAE2A980BC8}" dt="2026-06-25T22:53:31.128" v="282" actId="478"/>
            <ac:spMkLst>
              <pc:docMk/>
              <pc:sldMasterMk cId="2042602556" sldId="2147483687"/>
              <pc:sldLayoutMk cId="1372342231" sldId="2147483705"/>
              <ac:spMk id="5" creationId="{5E61599F-62C3-C11A-3163-99313AE8F568}"/>
            </ac:spMkLst>
          </pc:spChg>
          <pc:spChg chg="add mod">
            <ac:chgData name="Elise Yancey" userId="da350038-5415-440d-a3a0-39230d3f8ae8" providerId="ADAL" clId="{FE0FE473-AB6C-4F8A-A7A5-BCAE2A980BC8}" dt="2026-06-25T22:53:28.386" v="281"/>
            <ac:spMkLst>
              <pc:docMk/>
              <pc:sldMasterMk cId="2042602556" sldId="2147483687"/>
              <pc:sldLayoutMk cId="1372342231" sldId="2147483705"/>
              <ac:spMk id="6" creationId="{51CB05C3-198D-034A-510F-0B1B175F46C1}"/>
            </ac:spMkLst>
          </pc:spChg>
        </pc:sldLayoutChg>
      </pc:sldMasterChg>
      <pc:sldMasterChg chg="new del mod addSldLayout">
        <pc:chgData name="Elise Yancey" userId="da350038-5415-440d-a3a0-39230d3f8ae8" providerId="ADAL" clId="{FE0FE473-AB6C-4F8A-A7A5-BCAE2A980BC8}" dt="2026-06-25T22:53:12.452" v="280" actId="2696"/>
        <pc:sldMasterMkLst>
          <pc:docMk/>
          <pc:sldMasterMk cId="4086839122" sldId="2147483705"/>
        </pc:sldMasterMkLst>
        <pc:sldLayoutChg chg="new replId">
          <pc:chgData name="Elise Yancey" userId="da350038-5415-440d-a3a0-39230d3f8ae8" providerId="ADAL" clId="{FE0FE473-AB6C-4F8A-A7A5-BCAE2A980BC8}" dt="2026-06-25T22:53:08.451" v="279" actId="6938"/>
          <pc:sldLayoutMkLst>
            <pc:docMk/>
            <pc:sldMasterMk cId="4086839122" sldId="2147483705"/>
            <pc:sldLayoutMk cId="3985341801" sldId="2147483706"/>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3596688858" sldId="2147483707"/>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1127739613" sldId="2147483708"/>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1891343806" sldId="2147483709"/>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2829143857" sldId="2147483710"/>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369604089" sldId="2147483711"/>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619164027" sldId="2147483712"/>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301853787" sldId="2147483713"/>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3234866636" sldId="2147483714"/>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3379187756" sldId="2147483715"/>
          </pc:sldLayoutMkLst>
        </pc:sldLayoutChg>
        <pc:sldLayoutChg chg="new replId">
          <pc:chgData name="Elise Yancey" userId="da350038-5415-440d-a3a0-39230d3f8ae8" providerId="ADAL" clId="{FE0FE473-AB6C-4F8A-A7A5-BCAE2A980BC8}" dt="2026-06-25T22:53:08.451" v="279" actId="6938"/>
          <pc:sldLayoutMkLst>
            <pc:docMk/>
            <pc:sldMasterMk cId="4086839122" sldId="2147483705"/>
            <pc:sldLayoutMk cId="2566732046" sldId="214748371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6/26/2026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6/26/2026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slide layouts there is another version of this without the call to action box on the bottom left.</a:t>
            </a:r>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dirty="0"/>
              <a:t>5. Don’t forget to fill in the colorful box with the enrollment site information. This is also removable if you prefer.</a:t>
            </a:r>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4809845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info.masaglobal.com/disclaimers" TargetMode="External"/><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F1A5E6-56BE-B6E4-06DF-F3D881EA1432}"/>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GB-Mem-Enrollment-Guide-WY  06/29</a:t>
            </a:r>
            <a:endParaRPr lang="en-US" sz="1100" dirty="0"/>
          </a:p>
        </p:txBody>
      </p:sp>
      <p:sp>
        <p:nvSpPr>
          <p:cNvPr id="3" name="TextBox 2">
            <a:extLst>
              <a:ext uri="{FF2B5EF4-FFF2-40B4-BE49-F238E27FC236}">
                <a16:creationId xmlns:a16="http://schemas.microsoft.com/office/drawing/2014/main" id="{ADE4940B-F229-6CB2-44C4-91D7E780ED38}"/>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4" name="TextBox 3">
            <a:extLst>
              <a:ext uri="{FF2B5EF4-FFF2-40B4-BE49-F238E27FC236}">
                <a16:creationId xmlns:a16="http://schemas.microsoft.com/office/drawing/2014/main" id="{A4E9FCC8-2706-21A7-7FD8-41098F8D6D99}"/>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5" name="TextBox 4">
            <a:extLst>
              <a:ext uri="{FF2B5EF4-FFF2-40B4-BE49-F238E27FC236}">
                <a16:creationId xmlns:a16="http://schemas.microsoft.com/office/drawing/2014/main" id="{01BC7ABB-C725-F5AC-29AB-3067DA179013}"/>
              </a:ext>
            </a:extLst>
          </p:cNvPr>
          <p:cNvSpPr txBox="1"/>
          <p:nvPr userDrawn="1"/>
        </p:nvSpPr>
        <p:spPr>
          <a:xfrm>
            <a:off x="411254" y="7716070"/>
            <a:ext cx="2051646" cy="1006652"/>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A96E05C0-E95F-63B4-6F16-357D90044168}"/>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7" name="TextBox 6">
            <a:extLst>
              <a:ext uri="{FF2B5EF4-FFF2-40B4-BE49-F238E27FC236}">
                <a16:creationId xmlns:a16="http://schemas.microsoft.com/office/drawing/2014/main" id="{6B0C819C-D034-2036-F2DD-7E7C0102951A}"/>
              </a:ext>
            </a:extLst>
          </p:cNvPr>
          <p:cNvSpPr txBox="1"/>
          <p:nvPr userDrawn="1"/>
        </p:nvSpPr>
        <p:spPr>
          <a:xfrm>
            <a:off x="2694786" y="2480127"/>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8" name="TextBox 7">
            <a:extLst>
              <a:ext uri="{FF2B5EF4-FFF2-40B4-BE49-F238E27FC236}">
                <a16:creationId xmlns:a16="http://schemas.microsoft.com/office/drawing/2014/main" id="{C09B13DA-8D8B-A85D-525A-5221345BF646}"/>
              </a:ext>
            </a:extLst>
          </p:cNvPr>
          <p:cNvSpPr txBox="1"/>
          <p:nvPr userDrawn="1"/>
        </p:nvSpPr>
        <p:spPr>
          <a:xfrm>
            <a:off x="765636" y="2480127"/>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9" name="TextBox 8">
            <a:extLst>
              <a:ext uri="{FF2B5EF4-FFF2-40B4-BE49-F238E27FC236}">
                <a16:creationId xmlns:a16="http://schemas.microsoft.com/office/drawing/2014/main" id="{DF686177-F37A-9FCF-FF6F-09FBA4E9B73A}"/>
              </a:ext>
            </a:extLst>
          </p:cNvPr>
          <p:cNvSpPr txBox="1"/>
          <p:nvPr userDrawn="1"/>
        </p:nvSpPr>
        <p:spPr>
          <a:xfrm>
            <a:off x="765636" y="4706237"/>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0" name="Picture 9">
            <a:extLst>
              <a:ext uri="{FF2B5EF4-FFF2-40B4-BE49-F238E27FC236}">
                <a16:creationId xmlns:a16="http://schemas.microsoft.com/office/drawing/2014/main" id="{69105DFA-65DC-4462-1655-434397528AD2}"/>
              </a:ext>
            </a:extLst>
          </p:cNvPr>
          <p:cNvPicPr>
            <a:picLocks noChangeAspect="1"/>
          </p:cNvPicPr>
          <p:nvPr userDrawn="1"/>
        </p:nvPicPr>
        <p:blipFill>
          <a:blip r:embed="rId3"/>
          <a:stretch>
            <a:fillRect/>
          </a:stretch>
        </p:blipFill>
        <p:spPr>
          <a:xfrm>
            <a:off x="434881" y="2500598"/>
            <a:ext cx="241355" cy="215949"/>
          </a:xfrm>
          <a:prstGeom prst="rect">
            <a:avLst/>
          </a:prstGeom>
        </p:spPr>
      </p:pic>
      <p:pic>
        <p:nvPicPr>
          <p:cNvPr id="11" name="Picture 10">
            <a:extLst>
              <a:ext uri="{FF2B5EF4-FFF2-40B4-BE49-F238E27FC236}">
                <a16:creationId xmlns:a16="http://schemas.microsoft.com/office/drawing/2014/main" id="{7ECCD144-B7D9-A1EC-D069-7B84063DE1FA}"/>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2" name="Picture 11">
            <a:extLst>
              <a:ext uri="{FF2B5EF4-FFF2-40B4-BE49-F238E27FC236}">
                <a16:creationId xmlns:a16="http://schemas.microsoft.com/office/drawing/2014/main" id="{B661804B-4A51-6697-5758-F32840334F88}"/>
              </a:ext>
            </a:extLst>
          </p:cNvPr>
          <p:cNvPicPr>
            <a:picLocks noChangeAspect="1"/>
          </p:cNvPicPr>
          <p:nvPr userDrawn="1"/>
        </p:nvPicPr>
        <p:blipFill>
          <a:blip r:embed="rId5"/>
          <a:stretch>
            <a:fillRect/>
          </a:stretch>
        </p:blipFill>
        <p:spPr>
          <a:xfrm>
            <a:off x="438499" y="4750625"/>
            <a:ext cx="292167" cy="304869"/>
          </a:xfrm>
          <a:prstGeom prst="rect">
            <a:avLst/>
          </a:prstGeom>
        </p:spPr>
      </p:pic>
      <p:sp>
        <p:nvSpPr>
          <p:cNvPr id="13" name="TextBox 12">
            <a:extLst>
              <a:ext uri="{FF2B5EF4-FFF2-40B4-BE49-F238E27FC236}">
                <a16:creationId xmlns:a16="http://schemas.microsoft.com/office/drawing/2014/main" id="{B28644BC-A78B-6626-CCC5-E53DD5E6A33B}"/>
              </a:ext>
            </a:extLst>
          </p:cNvPr>
          <p:cNvSpPr txBox="1"/>
          <p:nvPr userDrawn="1"/>
        </p:nvSpPr>
        <p:spPr>
          <a:xfrm>
            <a:off x="411253" y="9159420"/>
            <a:ext cx="6869207" cy="830997"/>
          </a:xfrm>
          <a:prstGeom prst="rect">
            <a:avLst/>
          </a:prstGeom>
          <a:noFill/>
        </p:spPr>
        <p:txBody>
          <a:bodyPr wrap="square">
            <a:spAutoFit/>
          </a:bodyPr>
          <a:lstStyle/>
          <a:p>
            <a:pPr marL="0" marR="0" lvl="0" indent="0" algn="l" defTabSz="820583" rtl="0" eaLnBrk="1" fontAlgn="auto" latinLnBrk="0" hangingPunct="1">
              <a:lnSpc>
                <a:spcPct val="100000"/>
              </a:lnSpc>
              <a:spcBef>
                <a:spcPts val="0"/>
              </a:spcBef>
              <a:spcAft>
                <a:spcPts val="0"/>
              </a:spcAft>
              <a:buClrTx/>
              <a:buSzTx/>
              <a:buFontTx/>
              <a:buNone/>
              <a:tabLst/>
              <a:defRPr/>
            </a:pPr>
            <a:r>
              <a:rPr lang="en-US" sz="1200" b="1" dirty="0">
                <a:solidFill>
                  <a:srgbClr val="454548"/>
                </a:solidFill>
                <a:latin typeface="Open Sans" pitchFamily="2" charset="0"/>
                <a:ea typeface="Open Sans" pitchFamily="2" charset="0"/>
                <a:cs typeface="Open Sans" pitchFamily="2" charset="0"/>
              </a:rPr>
              <a:t>WY residents: MASA, Medical Air Services Association, Inc. provides a membership plan and not insurance coverage and the range of discounts for air ambulance services provided under such membership will vary depending on the provider and the services offered. For more information visit www.masaaccess.com, or call 800-643-9023.</a:t>
            </a:r>
          </a:p>
        </p:txBody>
      </p:sp>
    </p:spTree>
    <p:extLst>
      <p:ext uri="{BB962C8B-B14F-4D97-AF65-F5344CB8AC3E}">
        <p14:creationId xmlns:p14="http://schemas.microsoft.com/office/powerpoint/2010/main" val="4149246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1"/>
            <a:ext cx="1867989"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GB-Mem-Enrollment-Guide-WY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GB-Mem-Enrollment-Guide-WY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GB-Mem-Enrollment-Guide-WY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
        <p:nvSpPr>
          <p:cNvPr id="9" name="TextBox 8">
            <a:extLst>
              <a:ext uri="{FF2B5EF4-FFF2-40B4-BE49-F238E27FC236}">
                <a16:creationId xmlns:a16="http://schemas.microsoft.com/office/drawing/2014/main" id="{A8247B5A-60F1-6468-E9E5-766D5610EF1A}"/>
              </a:ext>
            </a:extLst>
          </p:cNvPr>
          <p:cNvSpPr txBox="1"/>
          <p:nvPr userDrawn="1"/>
        </p:nvSpPr>
        <p:spPr>
          <a:xfrm>
            <a:off x="451595" y="8752075"/>
            <a:ext cx="6869207" cy="830997"/>
          </a:xfrm>
          <a:prstGeom prst="rect">
            <a:avLst/>
          </a:prstGeom>
          <a:noFill/>
        </p:spPr>
        <p:txBody>
          <a:bodyPr wrap="square">
            <a:spAutoFit/>
          </a:bodyPr>
          <a:lstStyle/>
          <a:p>
            <a:pPr marL="0" marR="0" lvl="0" indent="0" algn="l" defTabSz="820583" rtl="0" eaLnBrk="1" fontAlgn="auto" latinLnBrk="0" hangingPunct="1">
              <a:lnSpc>
                <a:spcPct val="100000"/>
              </a:lnSpc>
              <a:spcBef>
                <a:spcPts val="0"/>
              </a:spcBef>
              <a:spcAft>
                <a:spcPts val="0"/>
              </a:spcAft>
              <a:buClrTx/>
              <a:buSzTx/>
              <a:buFontTx/>
              <a:buNone/>
              <a:tabLst/>
              <a:defRPr/>
            </a:pPr>
            <a:r>
              <a:rPr lang="en-US" sz="1200" b="1" dirty="0">
                <a:solidFill>
                  <a:srgbClr val="454548"/>
                </a:solidFill>
                <a:latin typeface="Open Sans" pitchFamily="2" charset="0"/>
                <a:ea typeface="Open Sans" pitchFamily="2" charset="0"/>
                <a:cs typeface="Open Sans" pitchFamily="2" charset="0"/>
              </a:rPr>
              <a:t>WY residents: MASA, Medical Air Services Association, Inc. provides a membership plan and not insurance coverage and the range of discounts for air ambulance services provided under such membership will vary depending on the provider and the services offered. For more information visit www.masaaccess.com, or call 800-643-9023.</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yoming disclaimer page">
    <p:spTree>
      <p:nvGrpSpPr>
        <p:cNvPr id="1" name=""/>
        <p:cNvGrpSpPr/>
        <p:nvPr/>
      </p:nvGrpSpPr>
      <p:grpSpPr>
        <a:xfrm>
          <a:off x="0" y="0"/>
          <a:ext cx="0" cy="0"/>
          <a:chOff x="0" y="0"/>
          <a:chExt cx="0" cy="0"/>
        </a:xfrm>
      </p:grpSpPr>
      <p:pic>
        <p:nvPicPr>
          <p:cNvPr id="7" name="Picture 6" descr="A white background with a white corner&#10;&#10;AI-generated content may be incorrect.">
            <a:extLst>
              <a:ext uri="{FF2B5EF4-FFF2-40B4-BE49-F238E27FC236}">
                <a16:creationId xmlns:a16="http://schemas.microsoft.com/office/drawing/2014/main" id="{635A9F4C-F161-D2B3-7346-100F6F8A914C}"/>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8" name="TextBox 7">
            <a:extLst>
              <a:ext uri="{FF2B5EF4-FFF2-40B4-BE49-F238E27FC236}">
                <a16:creationId xmlns:a16="http://schemas.microsoft.com/office/drawing/2014/main" id="{4BB80907-FA2D-9E5E-ED5E-BDE5291F9524}"/>
              </a:ext>
            </a:extLst>
          </p:cNvPr>
          <p:cNvSpPr txBox="1"/>
          <p:nvPr userDrawn="1"/>
        </p:nvSpPr>
        <p:spPr>
          <a:xfrm>
            <a:off x="418455" y="442928"/>
            <a:ext cx="5889356" cy="2184893"/>
          </a:xfrm>
          <a:prstGeom prst="rect">
            <a:avLst/>
          </a:prstGeom>
          <a:noFill/>
        </p:spPr>
        <p:txBody>
          <a:bodyPr wrap="square" rtlCol="0">
            <a:spAutoFit/>
          </a:bodyPr>
          <a:lstStyle/>
          <a:p>
            <a:pPr>
              <a:lnSpc>
                <a:spcPct val="114000"/>
              </a:lnSpc>
            </a:pPr>
            <a:r>
              <a:rPr lang="en-US" sz="600" b="1" dirty="0">
                <a:solidFill>
                  <a:srgbClr val="454548"/>
                </a:solidFill>
                <a:latin typeface="Open Sans" pitchFamily="2" charset="0"/>
                <a:ea typeface="Open Sans" pitchFamily="2" charset="0"/>
                <a:cs typeface="Open Sans" pitchFamily="2" charset="0"/>
              </a:rPr>
              <a:t>Coverage territories</a:t>
            </a:r>
          </a:p>
          <a:p>
            <a:pPr>
              <a:lnSpc>
                <a:spcPct val="114000"/>
              </a:lnSpc>
            </a:pPr>
            <a:r>
              <a:rPr lang="en-US" sz="600" dirty="0">
                <a:solidFill>
                  <a:srgbClr val="454548"/>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a:t>
            </a:r>
          </a:p>
          <a:p>
            <a:pPr>
              <a:lnSpc>
                <a:spcPct val="114000"/>
              </a:lnSpc>
            </a:pPr>
            <a:r>
              <a:rPr lang="en-US" sz="600" dirty="0">
                <a:solidFill>
                  <a:srgbClr val="454548"/>
                </a:solidFill>
                <a:latin typeface="Open Sans" pitchFamily="2" charset="0"/>
                <a:ea typeface="Open Sans" pitchFamily="2" charset="0"/>
                <a:cs typeface="Open Sans" pitchFamily="2" charset="0"/>
              </a:rPr>
              <a:t>4: Worldwide coverage to include any region with the exclusion of Antarctica and not prohibited by U.S. law or U.S. travel advisories</a:t>
            </a:r>
          </a:p>
          <a:p>
            <a:pPr>
              <a:lnSpc>
                <a:spcPct val="114000"/>
              </a:lnSpc>
            </a:pP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b="1" dirty="0">
                <a:solidFill>
                  <a:srgbClr val="454548"/>
                </a:solidFill>
                <a:latin typeface="Open Sans" pitchFamily="2" charset="0"/>
                <a:ea typeface="Open Sans" pitchFamily="2" charset="0"/>
                <a:cs typeface="Open Sans" pitchFamily="2" charset="0"/>
              </a:rPr>
              <a:t>Disclaimers</a:t>
            </a: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600" dirty="0">
                <a:solidFill>
                  <a:srgbClr val="454548"/>
                </a:solidFill>
                <a:latin typeface="Open Sans" pitchFamily="2" charset="0"/>
                <a:ea typeface="Open Sans" pitchFamily="2" charset="0"/>
                <a:cs typeface="Open Sans" pitchFamily="2" charset="0"/>
              </a:rPr>
              <a:t>This material is for informational purposes only and does not provide any coverage. The benefits listed, and the descriptions thereof, do not guarantee coverage and do not represent the full terms and conditions applicable for usage and may only be offered in some memberships or policies. Premiums, benefits, and coverage vary depending on the plan selected. For a complete list of benefits, premiums, terms, conditions, and restrictions, please refer to the applicable member services agreement or policy for your state. For additional information and disclosures about MASA plans, visit: </a:t>
            </a:r>
            <a:r>
              <a:rPr lang="en-US" sz="600" dirty="0">
                <a:solidFill>
                  <a:srgbClr val="454548"/>
                </a:solidFill>
                <a:latin typeface="Open Sans" pitchFamily="2" charset="0"/>
                <a:ea typeface="Open Sans" pitchFamily="2" charset="0"/>
                <a:cs typeface="Open Sans" pitchFamily="2" charset="0"/>
                <a:hlinkClick r:id="rId3"/>
              </a:rPr>
              <a:t>https://info.masaglobal.com/disclaimers</a:t>
            </a:r>
            <a:endParaRPr lang="en-US" sz="600" dirty="0">
              <a:solidFill>
                <a:srgbClr val="454548"/>
              </a:solidFill>
              <a:latin typeface="Open Sans" pitchFamily="2" charset="0"/>
              <a:ea typeface="Open Sans" pitchFamily="2" charset="0"/>
              <a:cs typeface="Open Sans" pitchFamily="2" charset="0"/>
            </a:endParaRPr>
          </a:p>
          <a:p>
            <a:pPr>
              <a:lnSpc>
                <a:spcPct val="114000"/>
              </a:lnSpc>
            </a:pPr>
            <a:endParaRPr lang="en-US" sz="600" dirty="0">
              <a:solidFill>
                <a:srgbClr val="454548"/>
              </a:solidFill>
              <a:latin typeface="Open Sans" pitchFamily="2" charset="0"/>
              <a:ea typeface="Open Sans" pitchFamily="2" charset="0"/>
              <a:cs typeface="Open Sans" pitchFamily="2" charset="0"/>
            </a:endParaRPr>
          </a:p>
          <a:p>
            <a:pPr>
              <a:lnSpc>
                <a:spcPct val="114000"/>
              </a:lnSpc>
            </a:pPr>
            <a:r>
              <a:rPr lang="en-US" sz="1200" b="1" dirty="0">
                <a:solidFill>
                  <a:srgbClr val="454548"/>
                </a:solidFill>
                <a:latin typeface="Open Sans" pitchFamily="2" charset="0"/>
                <a:ea typeface="Open Sans" pitchFamily="2" charset="0"/>
                <a:cs typeface="Open Sans" pitchFamily="2" charset="0"/>
              </a:rPr>
              <a:t>WY residents: MASA, Medical Air Services Association, Inc. provides a membership plan and not insurance coverage and the range of discounts for air ambulance services provided under such membership will vary depending on the provider and the services offered. For more information visit www.masaaccess.com, or call 800-643-9023.</a:t>
            </a:r>
          </a:p>
        </p:txBody>
      </p:sp>
      <p:sp>
        <p:nvSpPr>
          <p:cNvPr id="2" name="TextBox 1">
            <a:extLst>
              <a:ext uri="{FF2B5EF4-FFF2-40B4-BE49-F238E27FC236}">
                <a16:creationId xmlns:a16="http://schemas.microsoft.com/office/drawing/2014/main" id="{B585DFA1-C70B-31A4-697E-3FE3494F7A1D}"/>
              </a:ext>
            </a:extLst>
          </p:cNvPr>
          <p:cNvSpPr txBox="1"/>
          <p:nvPr userDrawn="1"/>
        </p:nvSpPr>
        <p:spPr>
          <a:xfrm>
            <a:off x="418455" y="97484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GB-Mem-Enrollment-Guide-WY  06/29</a:t>
            </a:r>
            <a:endParaRPr lang="en-US" sz="1200" dirty="0"/>
          </a:p>
        </p:txBody>
      </p:sp>
    </p:spTree>
    <p:extLst>
      <p:ext uri="{BB962C8B-B14F-4D97-AF65-F5344CB8AC3E}">
        <p14:creationId xmlns:p14="http://schemas.microsoft.com/office/powerpoint/2010/main" val="3697553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struction pag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1CB05C3-198D-034A-510F-0B1B175F46C1}"/>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GB-Mem-Enrollment-Guide-WY  06/29</a:t>
            </a:r>
            <a:endParaRPr lang="en-US" sz="1200" dirty="0"/>
          </a:p>
        </p:txBody>
      </p:sp>
    </p:spTree>
    <p:extLst>
      <p:ext uri="{BB962C8B-B14F-4D97-AF65-F5344CB8AC3E}">
        <p14:creationId xmlns:p14="http://schemas.microsoft.com/office/powerpoint/2010/main" val="13723422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6/26/2026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4" r:id="rId1"/>
    <p:sldLayoutId id="2147483703" r:id="rId2"/>
    <p:sldLayoutId id="2147483702" r:id="rId3"/>
    <p:sldLayoutId id="2147483701" r:id="rId4"/>
    <p:sldLayoutId id="2147483700" r:id="rId5"/>
    <p:sldLayoutId id="2147483705" r:id="rId6"/>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A27047-8B7D-3AA9-1A8C-938B503EB195}"/>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916D8DDA-5EAD-2729-CC51-CA67DF177442}"/>
              </a:ext>
            </a:extLst>
          </p:cNvPr>
          <p:cNvPicPr>
            <a:picLocks noChangeAspect="1"/>
          </p:cNvPicPr>
          <p:nvPr/>
        </p:nvPicPr>
        <p:blipFill>
          <a:blip r:embed="rId2"/>
          <a:stretch>
            <a:fillRect/>
          </a:stretch>
        </p:blipFill>
        <p:spPr>
          <a:xfrm>
            <a:off x="790578" y="587229"/>
            <a:ext cx="2209800" cy="477533"/>
          </a:xfrm>
          <a:prstGeom prst="rect">
            <a:avLst/>
          </a:prstGeom>
        </p:spPr>
      </p:pic>
      <p:sp>
        <p:nvSpPr>
          <p:cNvPr id="7" name="TextBox 6">
            <a:extLst>
              <a:ext uri="{FF2B5EF4-FFF2-40B4-BE49-F238E27FC236}">
                <a16:creationId xmlns:a16="http://schemas.microsoft.com/office/drawing/2014/main" id="{3678EB08-2694-51D1-B104-17ABB7EC7926}"/>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4)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EAD79FE7-02DE-5696-E30A-74276F166E27}"/>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38D13835-7199-A374-7345-25EBEA8D783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3935889581"/>
              </p:ext>
            </p:extLst>
          </p:nvPr>
        </p:nvGraphicFramePr>
        <p:xfrm>
          <a:off x="451596" y="1266885"/>
          <a:ext cx="6857999" cy="7229703"/>
        </p:xfrm>
        <a:graphic>
          <a:graphicData uri="http://schemas.openxmlformats.org/drawingml/2006/table">
            <a:tbl>
              <a:tblPr firstRow="1" bandRow="1"/>
              <a:tblGrid>
                <a:gridCol w="4582385">
                  <a:extLst>
                    <a:ext uri="{9D8B030D-6E8A-4147-A177-3AD203B41FA5}">
                      <a16:colId xmlns:a16="http://schemas.microsoft.com/office/drawing/2014/main" val="463931578"/>
                    </a:ext>
                  </a:extLst>
                </a:gridCol>
                <a:gridCol w="369035">
                  <a:extLst>
                    <a:ext uri="{9D8B030D-6E8A-4147-A177-3AD203B41FA5}">
                      <a16:colId xmlns:a16="http://schemas.microsoft.com/office/drawing/2014/main" val="617857949"/>
                    </a:ext>
                  </a:extLst>
                </a:gridCol>
                <a:gridCol w="389503">
                  <a:extLst>
                    <a:ext uri="{9D8B030D-6E8A-4147-A177-3AD203B41FA5}">
                      <a16:colId xmlns:a16="http://schemas.microsoft.com/office/drawing/2014/main" val="2611069059"/>
                    </a:ext>
                  </a:extLst>
                </a:gridCol>
                <a:gridCol w="369035">
                  <a:extLst>
                    <a:ext uri="{9D8B030D-6E8A-4147-A177-3AD203B41FA5}">
                      <a16:colId xmlns:a16="http://schemas.microsoft.com/office/drawing/2014/main" val="1562941862"/>
                    </a:ext>
                  </a:extLst>
                </a:gridCol>
                <a:gridCol w="389503">
                  <a:extLst>
                    <a:ext uri="{9D8B030D-6E8A-4147-A177-3AD203B41FA5}">
                      <a16:colId xmlns:a16="http://schemas.microsoft.com/office/drawing/2014/main" val="824550170"/>
                    </a:ext>
                  </a:extLst>
                </a:gridCol>
                <a:gridCol w="369035">
                  <a:extLst>
                    <a:ext uri="{9D8B030D-6E8A-4147-A177-3AD203B41FA5}">
                      <a16:colId xmlns:a16="http://schemas.microsoft.com/office/drawing/2014/main" val="1783301157"/>
                    </a:ext>
                  </a:extLst>
                </a:gridCol>
                <a:gridCol w="389503">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Emergency Ground Ambulance Coverage</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chemeClr val="bg1"/>
                          </a:solidFill>
                          <a:effectLst/>
                          <a:latin typeface="Poppins" pitchFamily="2" charset="77"/>
                          <a:cs typeface="Poppins" pitchFamily="2" charset="77"/>
                        </a:rPr>
                        <a:t>Emergency Air Ambulance Coverage</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Ground Ambulance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doctor orders a ground ambulance to move you to another hospital for specialized care, MASA will pay for your</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 eligible out-of-pocket expenses.</a:t>
                      </a:r>
                      <a:endParaRPr lang="en-US" sz="600" b="1"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437938605"/>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Air Ambulance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doctor orders an air ambulance to transfer you to a different hospital with the necessary level of care, MASA will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Pet Return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algn="l" fontAlgn="ctr">
                        <a:buNone/>
                      </a:pPr>
                      <a:r>
                        <a:rPr lang="en-US" sz="600" b="0" i="0" u="none" strike="noStrike">
                          <a:solidFill>
                            <a:srgbClr val="454548"/>
                          </a:solidFill>
                          <a:effectLst/>
                          <a:latin typeface="Open Sans" pitchFamily="2" charset="0"/>
                          <a:ea typeface="Open Sans" pitchFamily="2" charset="0"/>
                          <a:cs typeface="Open Sans" pitchFamily="2" charset="0"/>
                        </a:rPr>
                        <a:t>$500 max pp</a:t>
                      </a:r>
                      <a:r>
                        <a:rPr lang="en-US" sz="600" b="0" i="0" u="none" strike="noStrike" baseline="3000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dirty="0"/>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Visitor Air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Vehicle &amp; RV Return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Retrieval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84330877"/>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Recipient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need an organ transplant, MASA will help arrange and pay for your flight to the airport closest to where the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298174993"/>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454548"/>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extLst>
                  <a:ext uri="{0D108BD9-81ED-4DB2-BD59-A6C34878D82A}">
                    <a16:rowId xmlns:a16="http://schemas.microsoft.com/office/drawing/2014/main" val="895903470"/>
                  </a:ext>
                </a:extLst>
              </a:tr>
              <a:tr h="27432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Scan for product guide &gt;&gt;&gt;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FA313D6-82C9-BFDB-ECED-456C6031D201}"/>
              </a:ext>
            </a:extLst>
          </p:cNvPr>
          <p:cNvGraphicFramePr>
            <a:graphicFrameLocks noGrp="1"/>
          </p:cNvGraphicFramePr>
          <p:nvPr>
            <p:extLst>
              <p:ext uri="{D42A27DB-BD31-4B8C-83A1-F6EECF244321}">
                <p14:modId xmlns:p14="http://schemas.microsoft.com/office/powerpoint/2010/main" val="981675140"/>
              </p:ext>
            </p:extLst>
          </p:nvPr>
        </p:nvGraphicFramePr>
        <p:xfrm>
          <a:off x="2835568" y="2943284"/>
          <a:ext cx="4572001" cy="5764610"/>
        </p:xfrm>
        <a:graphic>
          <a:graphicData uri="http://schemas.openxmlformats.org/drawingml/2006/table">
            <a:tbl>
              <a:tblPr firstRow="1" bandRow="1"/>
              <a:tblGrid>
                <a:gridCol w="1584032">
                  <a:extLst>
                    <a:ext uri="{9D8B030D-6E8A-4147-A177-3AD203B41FA5}">
                      <a16:colId xmlns:a16="http://schemas.microsoft.com/office/drawing/2014/main" val="463931578"/>
                    </a:ext>
                  </a:extLst>
                </a:gridCol>
                <a:gridCol w="117875">
                  <a:extLst>
                    <a:ext uri="{9D8B030D-6E8A-4147-A177-3AD203B41FA5}">
                      <a16:colId xmlns:a16="http://schemas.microsoft.com/office/drawing/2014/main" val="2412623528"/>
                    </a:ext>
                  </a:extLst>
                </a:gridCol>
                <a:gridCol w="318899">
                  <a:extLst>
                    <a:ext uri="{9D8B030D-6E8A-4147-A177-3AD203B41FA5}">
                      <a16:colId xmlns:a16="http://schemas.microsoft.com/office/drawing/2014/main" val="617857949"/>
                    </a:ext>
                  </a:extLst>
                </a:gridCol>
                <a:gridCol w="318900">
                  <a:extLst>
                    <a:ext uri="{9D8B030D-6E8A-4147-A177-3AD203B41FA5}">
                      <a16:colId xmlns:a16="http://schemas.microsoft.com/office/drawing/2014/main" val="2761708897"/>
                    </a:ext>
                  </a:extLst>
                </a:gridCol>
                <a:gridCol w="318899">
                  <a:extLst>
                    <a:ext uri="{9D8B030D-6E8A-4147-A177-3AD203B41FA5}">
                      <a16:colId xmlns:a16="http://schemas.microsoft.com/office/drawing/2014/main" val="830472013"/>
                    </a:ext>
                  </a:extLst>
                </a:gridCol>
                <a:gridCol w="318899">
                  <a:extLst>
                    <a:ext uri="{9D8B030D-6E8A-4147-A177-3AD203B41FA5}">
                      <a16:colId xmlns:a16="http://schemas.microsoft.com/office/drawing/2014/main" val="1562941862"/>
                    </a:ext>
                  </a:extLst>
                </a:gridCol>
                <a:gridCol w="318900">
                  <a:extLst>
                    <a:ext uri="{9D8B030D-6E8A-4147-A177-3AD203B41FA5}">
                      <a16:colId xmlns:a16="http://schemas.microsoft.com/office/drawing/2014/main" val="3380885139"/>
                    </a:ext>
                  </a:extLst>
                </a:gridCol>
                <a:gridCol w="318899">
                  <a:extLst>
                    <a:ext uri="{9D8B030D-6E8A-4147-A177-3AD203B41FA5}">
                      <a16:colId xmlns:a16="http://schemas.microsoft.com/office/drawing/2014/main" val="1150829148"/>
                    </a:ext>
                  </a:extLst>
                </a:gridCol>
                <a:gridCol w="318899">
                  <a:extLst>
                    <a:ext uri="{9D8B030D-6E8A-4147-A177-3AD203B41FA5}">
                      <a16:colId xmlns:a16="http://schemas.microsoft.com/office/drawing/2014/main" val="1783301157"/>
                    </a:ext>
                  </a:extLst>
                </a:gridCol>
                <a:gridCol w="318900">
                  <a:extLst>
                    <a:ext uri="{9D8B030D-6E8A-4147-A177-3AD203B41FA5}">
                      <a16:colId xmlns:a16="http://schemas.microsoft.com/office/drawing/2014/main" val="3069917453"/>
                    </a:ext>
                  </a:extLst>
                </a:gridCol>
                <a:gridCol w="318899">
                  <a:extLst>
                    <a:ext uri="{9D8B030D-6E8A-4147-A177-3AD203B41FA5}">
                      <a16:colId xmlns:a16="http://schemas.microsoft.com/office/drawing/2014/main" val="2366749379"/>
                    </a:ext>
                  </a:extLst>
                </a:gridCol>
              </a:tblGrid>
              <a:tr h="336383">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gridSpan="3">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27522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chemeClr val="bg1"/>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230871">
                        <a:alpha val="5098"/>
                      </a:srgbClr>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Ground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7938605"/>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Air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27522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41727503"/>
                  </a:ext>
                </a:extLst>
              </a:tr>
              <a:tr h="27522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10010221"/>
                  </a:ext>
                </a:extLst>
              </a:tr>
              <a:tr h="305803">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305803">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a:solidFill>
                            <a:srgbClr val="454548"/>
                          </a:solidFill>
                          <a:effectLst/>
                          <a:latin typeface="Open Sans" pitchFamily="2" charset="0"/>
                          <a:ea typeface="Open Sans" pitchFamily="2" charset="0"/>
                          <a:cs typeface="Open Sans" pitchFamily="2" charset="0"/>
                        </a:rPr>
                        <a:t>$500 max pp</a:t>
                      </a:r>
                      <a:r>
                        <a:rPr lang="en-US" sz="600" b="0" i="0" u="none" strike="noStrike" baseline="3000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3082439"/>
                  </a:ext>
                </a:extLst>
              </a:tr>
              <a:tr h="239588">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1384044"/>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60495178"/>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Visitor Air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mn-ea"/>
                          <a:cs typeface="+mn-cs"/>
                        </a:rPr>
                        <a:t>---</a:t>
                      </a: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7928309"/>
                  </a:ext>
                </a:extLst>
              </a:tr>
              <a:tr h="239588">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Vehicle &amp; RV Return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50401088"/>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Retrieval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4330877"/>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98174993"/>
                  </a:ext>
                </a:extLst>
              </a:tr>
              <a:tr h="30580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21295802"/>
                  </a:ext>
                </a:extLst>
              </a:tr>
              <a:tr h="117224">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14062">
                <a:tc>
                  <a:txBody>
                    <a:bodyPr/>
                    <a:lstStyle/>
                    <a:p>
                      <a:pPr algn="l" fontAlgn="t">
                        <a:buNone/>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27432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Scan for product guide  &gt;&gt;&gt;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0979797"/>
                  </a:ext>
                </a:extLst>
              </a:tr>
            </a:tbl>
          </a:graphicData>
        </a:graphic>
      </p:graphicFrame>
      <p:grpSp>
        <p:nvGrpSpPr>
          <p:cNvPr id="15" name="Group 14">
            <a:extLst>
              <a:ext uri="{FF2B5EF4-FFF2-40B4-BE49-F238E27FC236}">
                <a16:creationId xmlns:a16="http://schemas.microsoft.com/office/drawing/2014/main" id="{73D747E9-E386-890A-A313-ABA32AD18B54}"/>
              </a:ext>
            </a:extLst>
          </p:cNvPr>
          <p:cNvGrpSpPr/>
          <p:nvPr/>
        </p:nvGrpSpPr>
        <p:grpSpPr>
          <a:xfrm>
            <a:off x="451355" y="8868697"/>
            <a:ext cx="6956214" cy="265471"/>
            <a:chOff x="451355" y="8868697"/>
            <a:chExt cx="6956214" cy="265471"/>
          </a:xfrm>
        </p:grpSpPr>
        <p:sp>
          <p:nvSpPr>
            <p:cNvPr id="4" name="Rectangle: Rounded Corners 3">
              <a:extLst>
                <a:ext uri="{FF2B5EF4-FFF2-40B4-BE49-F238E27FC236}">
                  <a16:creationId xmlns:a16="http://schemas.microsoft.com/office/drawing/2014/main" id="{8D7E8BB3-A5BE-8612-7CD2-8CEFBEED72DC}"/>
                </a:ext>
              </a:extLst>
            </p:cNvPr>
            <p:cNvSpPr/>
            <p:nvPr/>
          </p:nvSpPr>
          <p:spPr>
            <a:xfrm>
              <a:off x="451355" y="8868697"/>
              <a:ext cx="6956214" cy="265471"/>
            </a:xfrm>
            <a:prstGeom prst="roundRect">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8617DEAC-30CF-220D-CAA7-B5246D03EE72}"/>
                </a:ext>
              </a:extLst>
            </p:cNvPr>
            <p:cNvGrpSpPr/>
            <p:nvPr/>
          </p:nvGrpSpPr>
          <p:grpSpPr>
            <a:xfrm>
              <a:off x="536818" y="8917606"/>
              <a:ext cx="475904" cy="154951"/>
              <a:chOff x="737422" y="8215741"/>
              <a:chExt cx="784198" cy="255330"/>
            </a:xfrm>
          </p:grpSpPr>
          <p:pic>
            <p:nvPicPr>
              <p:cNvPr id="6" name="Picture 5">
                <a:extLst>
                  <a:ext uri="{FF2B5EF4-FFF2-40B4-BE49-F238E27FC236}">
                    <a16:creationId xmlns:a16="http://schemas.microsoft.com/office/drawing/2014/main" id="{B125AEF9-CDDD-EBF0-87E9-737913A98894}"/>
                  </a:ext>
                </a:extLst>
              </p:cNvPr>
              <p:cNvPicPr>
                <a:picLocks noChangeAspect="1"/>
              </p:cNvPicPr>
              <p:nvPr/>
            </p:nvPicPr>
            <p:blipFill>
              <a:blip r:embed="rId6"/>
              <a:srcRect l="34115"/>
              <a:stretch>
                <a:fillRect/>
              </a:stretch>
            </p:blipFill>
            <p:spPr>
              <a:xfrm rot="10800000">
                <a:off x="737422" y="8215744"/>
                <a:ext cx="159164" cy="255327"/>
              </a:xfrm>
              <a:prstGeom prst="rect">
                <a:avLst/>
              </a:prstGeom>
            </p:spPr>
          </p:pic>
          <p:pic>
            <p:nvPicPr>
              <p:cNvPr id="7" name="Picture 6">
                <a:extLst>
                  <a:ext uri="{FF2B5EF4-FFF2-40B4-BE49-F238E27FC236}">
                    <a16:creationId xmlns:a16="http://schemas.microsoft.com/office/drawing/2014/main" id="{92610852-609A-0BA6-5808-BA06CA8977F9}"/>
                  </a:ext>
                </a:extLst>
              </p:cNvPr>
              <p:cNvPicPr>
                <a:picLocks noChangeAspect="1"/>
              </p:cNvPicPr>
              <p:nvPr/>
            </p:nvPicPr>
            <p:blipFill>
              <a:blip r:embed="rId6"/>
              <a:srcRect l="34115"/>
              <a:stretch>
                <a:fillRect/>
              </a:stretch>
            </p:blipFill>
            <p:spPr>
              <a:xfrm rot="10800000">
                <a:off x="890775" y="8215743"/>
                <a:ext cx="159164" cy="255327"/>
              </a:xfrm>
              <a:prstGeom prst="rect">
                <a:avLst/>
              </a:prstGeom>
            </p:spPr>
          </p:pic>
          <p:pic>
            <p:nvPicPr>
              <p:cNvPr id="8" name="Picture 7">
                <a:extLst>
                  <a:ext uri="{FF2B5EF4-FFF2-40B4-BE49-F238E27FC236}">
                    <a16:creationId xmlns:a16="http://schemas.microsoft.com/office/drawing/2014/main" id="{BB6BF517-B633-7EDF-66A1-EA5B382076F4}"/>
                  </a:ext>
                </a:extLst>
              </p:cNvPr>
              <p:cNvPicPr>
                <a:picLocks noChangeAspect="1"/>
              </p:cNvPicPr>
              <p:nvPr/>
            </p:nvPicPr>
            <p:blipFill>
              <a:blip r:embed="rId6"/>
              <a:srcRect l="34115"/>
              <a:stretch>
                <a:fillRect/>
              </a:stretch>
            </p:blipFill>
            <p:spPr>
              <a:xfrm rot="10800000">
                <a:off x="1049939" y="8215742"/>
                <a:ext cx="159164" cy="255327"/>
              </a:xfrm>
              <a:prstGeom prst="rect">
                <a:avLst/>
              </a:prstGeom>
            </p:spPr>
          </p:pic>
          <p:pic>
            <p:nvPicPr>
              <p:cNvPr id="9" name="Picture 8">
                <a:extLst>
                  <a:ext uri="{FF2B5EF4-FFF2-40B4-BE49-F238E27FC236}">
                    <a16:creationId xmlns:a16="http://schemas.microsoft.com/office/drawing/2014/main" id="{02A3A2B2-486D-88E5-E114-54566934D53E}"/>
                  </a:ext>
                </a:extLst>
              </p:cNvPr>
              <p:cNvPicPr>
                <a:picLocks noChangeAspect="1"/>
              </p:cNvPicPr>
              <p:nvPr/>
            </p:nvPicPr>
            <p:blipFill>
              <a:blip r:embed="rId6"/>
              <a:srcRect l="34115"/>
              <a:stretch>
                <a:fillRect/>
              </a:stretch>
            </p:blipFill>
            <p:spPr>
              <a:xfrm rot="10800000">
                <a:off x="1209103" y="8215742"/>
                <a:ext cx="159164" cy="255327"/>
              </a:xfrm>
              <a:prstGeom prst="rect">
                <a:avLst/>
              </a:prstGeom>
            </p:spPr>
          </p:pic>
          <p:pic>
            <p:nvPicPr>
              <p:cNvPr id="10" name="Picture 9">
                <a:extLst>
                  <a:ext uri="{FF2B5EF4-FFF2-40B4-BE49-F238E27FC236}">
                    <a16:creationId xmlns:a16="http://schemas.microsoft.com/office/drawing/2014/main" id="{D90BC3C7-8979-B5D3-53DB-824D6BEB226E}"/>
                  </a:ext>
                </a:extLst>
              </p:cNvPr>
              <p:cNvPicPr>
                <a:picLocks noChangeAspect="1"/>
              </p:cNvPicPr>
              <p:nvPr/>
            </p:nvPicPr>
            <p:blipFill>
              <a:blip r:embed="rId6"/>
              <a:srcRect l="34115"/>
              <a:stretch>
                <a:fillRect/>
              </a:stretch>
            </p:blipFill>
            <p:spPr>
              <a:xfrm rot="10800000">
                <a:off x="1362456" y="8215741"/>
                <a:ext cx="159164" cy="255327"/>
              </a:xfrm>
              <a:prstGeom prst="rect">
                <a:avLst/>
              </a:prstGeom>
            </p:spPr>
          </p:pic>
        </p:grpSp>
      </p:grpSp>
      <p:sp>
        <p:nvSpPr>
          <p:cNvPr id="11" name="TextBox 10">
            <a:extLst>
              <a:ext uri="{FF2B5EF4-FFF2-40B4-BE49-F238E27FC236}">
                <a16:creationId xmlns:a16="http://schemas.microsoft.com/office/drawing/2014/main" id="{DAD16827-8AB1-DCA2-1B86-B8A676500439}"/>
              </a:ext>
            </a:extLst>
          </p:cNvPr>
          <p:cNvSpPr txBox="1"/>
          <p:nvPr/>
        </p:nvSpPr>
        <p:spPr>
          <a:xfrm>
            <a:off x="1098184" y="8887358"/>
            <a:ext cx="6222861" cy="215444"/>
          </a:xfrm>
          <a:prstGeom prst="rect">
            <a:avLst/>
          </a:prstGeom>
          <a:noFill/>
        </p:spPr>
        <p:txBody>
          <a:bodyPr wrap="square">
            <a:spAutoFit/>
          </a:bodyPr>
          <a:lstStyle/>
          <a:p>
            <a:pPr fontAlgn="t">
              <a:spcAft>
                <a:spcPts val="200"/>
              </a:spcAft>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 </a:t>
            </a:r>
            <a:r>
              <a:rPr lang="en-US" sz="800" dirty="0">
                <a:latin typeface="Poppins" pitchFamily="2" charset="77"/>
                <a:cs typeface="Poppins" pitchFamily="2" charset="77"/>
              </a:rPr>
              <a:t>to learn more and enroll today!</a:t>
            </a:r>
          </a:p>
        </p:txBody>
      </p:sp>
    </p:spTree>
    <p:extLst>
      <p:ext uri="{BB962C8B-B14F-4D97-AF65-F5344CB8AC3E}">
        <p14:creationId xmlns:p14="http://schemas.microsoft.com/office/powerpoint/2010/main" val="3950840574"/>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680</TotalTime>
  <Words>1733</Words>
  <Application>Microsoft Office PowerPoint</Application>
  <PresentationFormat>Custom</PresentationFormat>
  <Paragraphs>221</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4</cp:revision>
  <cp:lastPrinted>2026-03-25T14:43:42Z</cp:lastPrinted>
  <dcterms:created xsi:type="dcterms:W3CDTF">2024-03-14T18:51:59Z</dcterms:created>
  <dcterms:modified xsi:type="dcterms:W3CDTF">2026-06-26T14:54:01Z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